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1" r:id="rId1"/>
  </p:sldMasterIdLst>
  <p:sldIdLst>
    <p:sldId id="256" r:id="rId2"/>
    <p:sldId id="262" r:id="rId3"/>
    <p:sldId id="278" r:id="rId4"/>
    <p:sldId id="264" r:id="rId5"/>
    <p:sldId id="276" r:id="rId6"/>
    <p:sldId id="277" r:id="rId7"/>
    <p:sldId id="268" r:id="rId8"/>
    <p:sldId id="265" r:id="rId9"/>
    <p:sldId id="267" r:id="rId10"/>
    <p:sldId id="273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923F7F-55FA-4107-315B-D49106C8AB8A}" v="3" dt="2025-01-07T21:01:01.6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 Brasseur" userId="S::jbrasseur@dawsoncollege.qc.ca::d1e224ea-8349-4f8e-a868-5a5c8ff7215a" providerId="AD" clId="Web-{DFBB76A8-271F-C377-4DE0-79F6883B9B71}"/>
    <pc:docChg chg="delSld modSld">
      <pc:chgData name="James Brasseur" userId="S::jbrasseur@dawsoncollege.qc.ca::d1e224ea-8349-4f8e-a868-5a5c8ff7215a" providerId="AD" clId="Web-{DFBB76A8-271F-C377-4DE0-79F6883B9B71}" dt="2022-11-08T16:15:19.904" v="61" actId="1076"/>
      <pc:docMkLst>
        <pc:docMk/>
      </pc:docMkLst>
      <pc:sldChg chg="modSp mod modClrScheme chgLayout">
        <pc:chgData name="James Brasseur" userId="S::jbrasseur@dawsoncollege.qc.ca::d1e224ea-8349-4f8e-a868-5a5c8ff7215a" providerId="AD" clId="Web-{DFBB76A8-271F-C377-4DE0-79F6883B9B71}" dt="2022-11-08T16:07:10.911" v="0"/>
        <pc:sldMkLst>
          <pc:docMk/>
          <pc:sldMk cId="1301884664" sldId="256"/>
        </pc:sldMkLst>
        <pc:spChg chg="mod">
          <ac:chgData name="James Brasseur" userId="S::jbrasseur@dawsoncollege.qc.ca::d1e224ea-8349-4f8e-a868-5a5c8ff7215a" providerId="AD" clId="Web-{DFBB76A8-271F-C377-4DE0-79F6883B9B71}" dt="2022-11-08T16:07:10.911" v="0"/>
          <ac:spMkLst>
            <pc:docMk/>
            <pc:sldMk cId="1301884664" sldId="256"/>
            <ac:spMk id="2" creationId="{00000000-0000-0000-0000-000000000000}"/>
          </ac:spMkLst>
        </pc:spChg>
        <pc:spChg chg="mod">
          <ac:chgData name="James Brasseur" userId="S::jbrasseur@dawsoncollege.qc.ca::d1e224ea-8349-4f8e-a868-5a5c8ff7215a" providerId="AD" clId="Web-{DFBB76A8-271F-C377-4DE0-79F6883B9B71}" dt="2022-11-08T16:07:10.911" v="0"/>
          <ac:spMkLst>
            <pc:docMk/>
            <pc:sldMk cId="1301884664" sldId="256"/>
            <ac:spMk id="3" creationId="{00000000-0000-0000-0000-000000000000}"/>
          </ac:spMkLst>
        </pc:spChg>
        <pc:picChg chg="mod">
          <ac:chgData name="James Brasseur" userId="S::jbrasseur@dawsoncollege.qc.ca::d1e224ea-8349-4f8e-a868-5a5c8ff7215a" providerId="AD" clId="Web-{DFBB76A8-271F-C377-4DE0-79F6883B9B71}" dt="2022-11-08T16:07:10.911" v="0"/>
          <ac:picMkLst>
            <pc:docMk/>
            <pc:sldMk cId="1301884664" sldId="256"/>
            <ac:picMk id="4" creationId="{00000000-0000-0000-0000-000000000000}"/>
          </ac:picMkLst>
        </pc:picChg>
      </pc:sldChg>
      <pc:sldChg chg="addSp delSp modSp">
        <pc:chgData name="James Brasseur" userId="S::jbrasseur@dawsoncollege.qc.ca::d1e224ea-8349-4f8e-a868-5a5c8ff7215a" providerId="AD" clId="Web-{DFBB76A8-271F-C377-4DE0-79F6883B9B71}" dt="2022-11-08T16:07:29.693" v="1"/>
        <pc:sldMkLst>
          <pc:docMk/>
          <pc:sldMk cId="1742041899" sldId="262"/>
        </pc:sldMkLst>
        <pc:spChg chg="del">
          <ac:chgData name="James Brasseur" userId="S::jbrasseur@dawsoncollege.qc.ca::d1e224ea-8349-4f8e-a868-5a5c8ff7215a" providerId="AD" clId="Web-{DFBB76A8-271F-C377-4DE0-79F6883B9B71}" dt="2022-11-08T16:07:29.693" v="1"/>
          <ac:spMkLst>
            <pc:docMk/>
            <pc:sldMk cId="1742041899" sldId="262"/>
            <ac:spMk id="2" creationId="{00000000-0000-0000-0000-000000000000}"/>
          </ac:spMkLst>
        </pc:spChg>
        <pc:spChg chg="mod">
          <ac:chgData name="James Brasseur" userId="S::jbrasseur@dawsoncollege.qc.ca::d1e224ea-8349-4f8e-a868-5a5c8ff7215a" providerId="AD" clId="Web-{DFBB76A8-271F-C377-4DE0-79F6883B9B71}" dt="2022-11-08T16:07:29.693" v="1"/>
          <ac:spMkLst>
            <pc:docMk/>
            <pc:sldMk cId="1742041899" sldId="262"/>
            <ac:spMk id="3" creationId="{00000000-0000-0000-0000-000000000000}"/>
          </ac:spMkLst>
        </pc:spChg>
        <pc:graphicFrameChg chg="add">
          <ac:chgData name="James Brasseur" userId="S::jbrasseur@dawsoncollege.qc.ca::d1e224ea-8349-4f8e-a868-5a5c8ff7215a" providerId="AD" clId="Web-{DFBB76A8-271F-C377-4DE0-79F6883B9B71}" dt="2022-11-08T16:07:29.693" v="1"/>
          <ac:graphicFrameMkLst>
            <pc:docMk/>
            <pc:sldMk cId="1742041899" sldId="262"/>
            <ac:graphicFrameMk id="5" creationId="{FF3B8826-39C3-102E-9920-DD998069AE69}"/>
          </ac:graphicFrameMkLst>
        </pc:graphicFrameChg>
      </pc:sldChg>
      <pc:sldChg chg="addSp delSp modSp">
        <pc:chgData name="James Brasseur" userId="S::jbrasseur@dawsoncollege.qc.ca::d1e224ea-8349-4f8e-a868-5a5c8ff7215a" providerId="AD" clId="Web-{DFBB76A8-271F-C377-4DE0-79F6883B9B71}" dt="2022-11-08T16:15:19.904" v="61" actId="1076"/>
        <pc:sldMkLst>
          <pc:docMk/>
          <pc:sldMk cId="4283121621" sldId="264"/>
        </pc:sldMkLst>
        <pc:spChg chg="add del">
          <ac:chgData name="James Brasseur" userId="S::jbrasseur@dawsoncollege.qc.ca::d1e224ea-8349-4f8e-a868-5a5c8ff7215a" providerId="AD" clId="Web-{DFBB76A8-271F-C377-4DE0-79F6883B9B71}" dt="2022-11-08T16:08:03.396" v="4"/>
          <ac:spMkLst>
            <pc:docMk/>
            <pc:sldMk cId="4283121621" sldId="264"/>
            <ac:spMk id="2" creationId="{00000000-0000-0000-0000-000000000000}"/>
          </ac:spMkLst>
        </pc:spChg>
        <pc:spChg chg="mod">
          <ac:chgData name="James Brasseur" userId="S::jbrasseur@dawsoncollege.qc.ca::d1e224ea-8349-4f8e-a868-5a5c8ff7215a" providerId="AD" clId="Web-{DFBB76A8-271F-C377-4DE0-79F6883B9B71}" dt="2022-11-08T16:14:16.277" v="51" actId="20577"/>
          <ac:spMkLst>
            <pc:docMk/>
            <pc:sldMk cId="4283121621" sldId="264"/>
            <ac:spMk id="3" creationId="{00000000-0000-0000-0000-000000000000}"/>
          </ac:spMkLst>
        </pc:spChg>
        <pc:graphicFrameChg chg="add del">
          <ac:chgData name="James Brasseur" userId="S::jbrasseur@dawsoncollege.qc.ca::d1e224ea-8349-4f8e-a868-5a5c8ff7215a" providerId="AD" clId="Web-{DFBB76A8-271F-C377-4DE0-79F6883B9B71}" dt="2022-11-08T16:08:03.365" v="3"/>
          <ac:graphicFrameMkLst>
            <pc:docMk/>
            <pc:sldMk cId="4283121621" sldId="264"/>
            <ac:graphicFrameMk id="5" creationId="{8A6E42DB-A422-88F3-3953-09E71E43C738}"/>
          </ac:graphicFrameMkLst>
        </pc:graphicFrameChg>
        <pc:graphicFrameChg chg="add mod ord modGraphic">
          <ac:chgData name="James Brasseur" userId="S::jbrasseur@dawsoncollege.qc.ca::d1e224ea-8349-4f8e-a868-5a5c8ff7215a" providerId="AD" clId="Web-{DFBB76A8-271F-C377-4DE0-79F6883B9B71}" dt="2022-11-08T16:15:19.904" v="61" actId="1076"/>
          <ac:graphicFrameMkLst>
            <pc:docMk/>
            <pc:sldMk cId="4283121621" sldId="264"/>
            <ac:graphicFrameMk id="7" creationId="{A2AF0ADD-C029-C986-EC4F-3C5722530E37}"/>
          </ac:graphicFrameMkLst>
        </pc:graphicFrameChg>
        <pc:graphicFrameChg chg="add del">
          <ac:chgData name="James Brasseur" userId="S::jbrasseur@dawsoncollege.qc.ca::d1e224ea-8349-4f8e-a868-5a5c8ff7215a" providerId="AD" clId="Web-{DFBB76A8-271F-C377-4DE0-79F6883B9B71}" dt="2022-11-08T16:10:26.383" v="17"/>
          <ac:graphicFrameMkLst>
            <pc:docMk/>
            <pc:sldMk cId="4283121621" sldId="264"/>
            <ac:graphicFrameMk id="22" creationId="{511EE7AF-81BF-1D76-2307-0DBA582584C2}"/>
          </ac:graphicFrameMkLst>
        </pc:graphicFrameChg>
        <pc:graphicFrameChg chg="add mod modGraphic">
          <ac:chgData name="James Brasseur" userId="S::jbrasseur@dawsoncollege.qc.ca::d1e224ea-8349-4f8e-a868-5a5c8ff7215a" providerId="AD" clId="Web-{DFBB76A8-271F-C377-4DE0-79F6883B9B71}" dt="2022-11-08T16:14:24.918" v="53"/>
          <ac:graphicFrameMkLst>
            <pc:docMk/>
            <pc:sldMk cId="4283121621" sldId="264"/>
            <ac:graphicFrameMk id="87" creationId="{E17D3DD6-92EE-0AE0-5517-72DC679E0D9A}"/>
          </ac:graphicFrameMkLst>
        </pc:graphicFrameChg>
      </pc:sldChg>
      <pc:sldChg chg="addSp delSp modSp del">
        <pc:chgData name="James Brasseur" userId="S::jbrasseur@dawsoncollege.qc.ca::d1e224ea-8349-4f8e-a868-5a5c8ff7215a" providerId="AD" clId="Web-{DFBB76A8-271F-C377-4DE0-79F6883B9B71}" dt="2022-11-08T16:12:11.353" v="34"/>
        <pc:sldMkLst>
          <pc:docMk/>
          <pc:sldMk cId="3039642655" sldId="266"/>
        </pc:sldMkLst>
        <pc:spChg chg="del">
          <ac:chgData name="James Brasseur" userId="S::jbrasseur@dawsoncollege.qc.ca::d1e224ea-8349-4f8e-a868-5a5c8ff7215a" providerId="AD" clId="Web-{DFBB76A8-271F-C377-4DE0-79F6883B9B71}" dt="2022-11-08T16:08:15.209" v="5"/>
          <ac:spMkLst>
            <pc:docMk/>
            <pc:sldMk cId="3039642655" sldId="266"/>
            <ac:spMk id="2" creationId="{00000000-0000-0000-0000-000000000000}"/>
          </ac:spMkLst>
        </pc:spChg>
        <pc:spChg chg="mod">
          <ac:chgData name="James Brasseur" userId="S::jbrasseur@dawsoncollege.qc.ca::d1e224ea-8349-4f8e-a868-5a5c8ff7215a" providerId="AD" clId="Web-{DFBB76A8-271F-C377-4DE0-79F6883B9B71}" dt="2022-11-08T16:08:55.975" v="10"/>
          <ac:spMkLst>
            <pc:docMk/>
            <pc:sldMk cId="3039642655" sldId="266"/>
            <ac:spMk id="3" creationId="{00000000-0000-0000-0000-000000000000}"/>
          </ac:spMkLst>
        </pc:spChg>
        <pc:graphicFrameChg chg="add mod ord modGraphic">
          <ac:chgData name="James Brasseur" userId="S::jbrasseur@dawsoncollege.qc.ca::d1e224ea-8349-4f8e-a868-5a5c8ff7215a" providerId="AD" clId="Web-{DFBB76A8-271F-C377-4DE0-79F6883B9B71}" dt="2022-11-08T16:09:53.836" v="15" actId="1076"/>
          <ac:graphicFrameMkLst>
            <pc:docMk/>
            <pc:sldMk cId="3039642655" sldId="266"/>
            <ac:graphicFrameMk id="5" creationId="{ADEE0DDC-7111-A7D7-CC22-8B871A8EB208}"/>
          </ac:graphicFrameMkLst>
        </pc:graphicFrameChg>
      </pc:sldChg>
    </pc:docChg>
  </pc:docChgLst>
  <pc:docChgLst>
    <pc:chgData name="James Brasseur" userId="S::jbrasseur@dawsoncollege.qc.ca::d1e224ea-8349-4f8e-a868-5a5c8ff7215a" providerId="AD" clId="Web-{BA4DEB0D-91B2-7F18-EDAC-9D93DE6619D3}"/>
    <pc:docChg chg="addSld modSld sldOrd">
      <pc:chgData name="James Brasseur" userId="S::jbrasseur@dawsoncollege.qc.ca::d1e224ea-8349-4f8e-a868-5a5c8ff7215a" providerId="AD" clId="Web-{BA4DEB0D-91B2-7F18-EDAC-9D93DE6619D3}" dt="2021-01-20T23:30:49.471" v="39" actId="20577"/>
      <pc:docMkLst>
        <pc:docMk/>
      </pc:docMkLst>
      <pc:sldChg chg="modSp new ord">
        <pc:chgData name="James Brasseur" userId="S::jbrasseur@dawsoncollege.qc.ca::d1e224ea-8349-4f8e-a868-5a5c8ff7215a" providerId="AD" clId="Web-{BA4DEB0D-91B2-7F18-EDAC-9D93DE6619D3}" dt="2021-01-20T23:30:49.471" v="39" actId="20577"/>
        <pc:sldMkLst>
          <pc:docMk/>
          <pc:sldMk cId="3331644900" sldId="278"/>
        </pc:sldMkLst>
        <pc:spChg chg="mod">
          <ac:chgData name="James Brasseur" userId="S::jbrasseur@dawsoncollege.qc.ca::d1e224ea-8349-4f8e-a868-5a5c8ff7215a" providerId="AD" clId="Web-{BA4DEB0D-91B2-7F18-EDAC-9D93DE6619D3}" dt="2021-01-20T23:30:49.471" v="39" actId="20577"/>
          <ac:spMkLst>
            <pc:docMk/>
            <pc:sldMk cId="3331644900" sldId="278"/>
            <ac:spMk id="2" creationId="{237B8E97-08A4-432F-AF72-8F98B05FB198}"/>
          </ac:spMkLst>
        </pc:spChg>
        <pc:spChg chg="mod">
          <ac:chgData name="James Brasseur" userId="S::jbrasseur@dawsoncollege.qc.ca::d1e224ea-8349-4f8e-a868-5a5c8ff7215a" providerId="AD" clId="Web-{BA4DEB0D-91B2-7F18-EDAC-9D93DE6619D3}" dt="2021-01-20T23:28:48.752" v="9" actId="20577"/>
          <ac:spMkLst>
            <pc:docMk/>
            <pc:sldMk cId="3331644900" sldId="278"/>
            <ac:spMk id="3" creationId="{3BE75A92-3DE7-4A24-B88B-B663FECD61D8}"/>
          </ac:spMkLst>
        </pc:spChg>
      </pc:sldChg>
    </pc:docChg>
  </pc:docChgLst>
  <pc:docChgLst>
    <pc:chgData name="James Brasseur" userId="S::jbrasseur@dawsoncollege.qc.ca::d1e224ea-8349-4f8e-a868-5a5c8ff7215a" providerId="AD" clId="Web-{D5306404-926D-24CE-F83C-8D910660D8F4}"/>
    <pc:docChg chg="addSld delSld modSld modMainMaster">
      <pc:chgData name="James Brasseur" userId="S::jbrasseur@dawsoncollege.qc.ca::d1e224ea-8349-4f8e-a868-5a5c8ff7215a" providerId="AD" clId="Web-{D5306404-926D-24CE-F83C-8D910660D8F4}" dt="2022-11-08T17:06:51.028" v="124"/>
      <pc:docMkLst>
        <pc:docMk/>
      </pc:docMkLst>
      <pc:sldChg chg="modSp mod modClrScheme chgLayout">
        <pc:chgData name="James Brasseur" userId="S::jbrasseur@dawsoncollege.qc.ca::d1e224ea-8349-4f8e-a868-5a5c8ff7215a" providerId="AD" clId="Web-{D5306404-926D-24CE-F83C-8D910660D8F4}" dt="2022-11-08T16:18:54.829" v="9" actId="20577"/>
        <pc:sldMkLst>
          <pc:docMk/>
          <pc:sldMk cId="1301884664" sldId="256"/>
        </pc:sldMkLst>
        <pc:spChg chg="mod ord">
          <ac:chgData name="James Brasseur" userId="S::jbrasseur@dawsoncollege.qc.ca::d1e224ea-8349-4f8e-a868-5a5c8ff7215a" providerId="AD" clId="Web-{D5306404-926D-24CE-F83C-8D910660D8F4}" dt="2022-11-08T16:18:49.297" v="8" actId="20577"/>
          <ac:spMkLst>
            <pc:docMk/>
            <pc:sldMk cId="1301884664" sldId="256"/>
            <ac:spMk id="2" creationId="{00000000-0000-0000-0000-000000000000}"/>
          </ac:spMkLst>
        </pc:spChg>
        <pc:spChg chg="mod">
          <ac:chgData name="James Brasseur" userId="S::jbrasseur@dawsoncollege.qc.ca::d1e224ea-8349-4f8e-a868-5a5c8ff7215a" providerId="AD" clId="Web-{D5306404-926D-24CE-F83C-8D910660D8F4}" dt="2022-11-08T16:18:54.829" v="9" actId="20577"/>
          <ac:spMkLst>
            <pc:docMk/>
            <pc:sldMk cId="1301884664" sldId="256"/>
            <ac:spMk id="3" creationId="{00000000-0000-0000-0000-000000000000}"/>
          </ac:spMkLst>
        </pc:spChg>
        <pc:picChg chg="mod">
          <ac:chgData name="James Brasseur" userId="S::jbrasseur@dawsoncollege.qc.ca::d1e224ea-8349-4f8e-a868-5a5c8ff7215a" providerId="AD" clId="Web-{D5306404-926D-24CE-F83C-8D910660D8F4}" dt="2022-11-08T16:18:06.328" v="4" actId="1076"/>
          <ac:picMkLst>
            <pc:docMk/>
            <pc:sldMk cId="1301884664" sldId="256"/>
            <ac:picMk id="4" creationId="{00000000-0000-0000-0000-000000000000}"/>
          </ac:picMkLst>
        </pc:picChg>
      </pc:sldChg>
      <pc:sldChg chg="mod">
        <pc:chgData name="James Brasseur" userId="S::jbrasseur@dawsoncollege.qc.ca::d1e224ea-8349-4f8e-a868-5a5c8ff7215a" providerId="AD" clId="Web-{D5306404-926D-24CE-F83C-8D910660D8F4}" dt="2022-11-08T16:18:33.141" v="7"/>
        <pc:sldMkLst>
          <pc:docMk/>
          <pc:sldMk cId="1742041899" sldId="262"/>
        </pc:sldMkLst>
      </pc:sldChg>
      <pc:sldChg chg="modSp mod">
        <pc:chgData name="James Brasseur" userId="S::jbrasseur@dawsoncollege.qc.ca::d1e224ea-8349-4f8e-a868-5a5c8ff7215a" providerId="AD" clId="Web-{D5306404-926D-24CE-F83C-8D910660D8F4}" dt="2022-11-08T16:23:27.864" v="13"/>
        <pc:sldMkLst>
          <pc:docMk/>
          <pc:sldMk cId="4283121621" sldId="264"/>
        </pc:sldMkLst>
        <pc:graphicFrameChg chg="modGraphic">
          <ac:chgData name="James Brasseur" userId="S::jbrasseur@dawsoncollege.qc.ca::d1e224ea-8349-4f8e-a868-5a5c8ff7215a" providerId="AD" clId="Web-{D5306404-926D-24CE-F83C-8D910660D8F4}" dt="2022-11-08T16:23:27.864" v="13"/>
          <ac:graphicFrameMkLst>
            <pc:docMk/>
            <pc:sldMk cId="4283121621" sldId="264"/>
            <ac:graphicFrameMk id="7" creationId="{A2AF0ADD-C029-C986-EC4F-3C5722530E37}"/>
          </ac:graphicFrameMkLst>
        </pc:graphicFrameChg>
      </pc:sldChg>
      <pc:sldChg chg="addSp delSp modSp mod modClrScheme chgLayout">
        <pc:chgData name="James Brasseur" userId="S::jbrasseur@dawsoncollege.qc.ca::d1e224ea-8349-4f8e-a868-5a5c8ff7215a" providerId="AD" clId="Web-{D5306404-926D-24CE-F83C-8D910660D8F4}" dt="2022-11-08T17:04:25.623" v="102" actId="1076"/>
        <pc:sldMkLst>
          <pc:docMk/>
          <pc:sldMk cId="746841962" sldId="265"/>
        </pc:sldMkLst>
        <pc:spChg chg="mod ord">
          <ac:chgData name="James Brasseur" userId="S::jbrasseur@dawsoncollege.qc.ca::d1e224ea-8349-4f8e-a868-5a5c8ff7215a" providerId="AD" clId="Web-{D5306404-926D-24CE-F83C-8D910660D8F4}" dt="2022-11-08T17:04:03.154" v="97"/>
          <ac:spMkLst>
            <pc:docMk/>
            <pc:sldMk cId="746841962" sldId="265"/>
            <ac:spMk id="3" creationId="{00000000-0000-0000-0000-000000000000}"/>
          </ac:spMkLst>
        </pc:spChg>
        <pc:spChg chg="add del mod">
          <ac:chgData name="James Brasseur" userId="S::jbrasseur@dawsoncollege.qc.ca::d1e224ea-8349-4f8e-a868-5a5c8ff7215a" providerId="AD" clId="Web-{D5306404-926D-24CE-F83C-8D910660D8F4}" dt="2022-11-08T17:03:55.201" v="93"/>
          <ac:spMkLst>
            <pc:docMk/>
            <pc:sldMk cId="746841962" sldId="265"/>
            <ac:spMk id="9" creationId="{FA57BB40-48E6-9C29-3A84-4C56B6E4BFD8}"/>
          </ac:spMkLst>
        </pc:spChg>
        <pc:spChg chg="add del mod">
          <ac:chgData name="James Brasseur" userId="S::jbrasseur@dawsoncollege.qc.ca::d1e224ea-8349-4f8e-a868-5a5c8ff7215a" providerId="AD" clId="Web-{D5306404-926D-24CE-F83C-8D910660D8F4}" dt="2022-11-08T17:03:57.514" v="95"/>
          <ac:spMkLst>
            <pc:docMk/>
            <pc:sldMk cId="746841962" sldId="265"/>
            <ac:spMk id="11" creationId="{F6AA611E-AD39-E1A3-AC19-5F62C46090D0}"/>
          </ac:spMkLst>
        </pc:spChg>
        <pc:spChg chg="add del mod">
          <ac:chgData name="James Brasseur" userId="S::jbrasseur@dawsoncollege.qc.ca::d1e224ea-8349-4f8e-a868-5a5c8ff7215a" providerId="AD" clId="Web-{D5306404-926D-24CE-F83C-8D910660D8F4}" dt="2022-11-08T17:04:03.154" v="97"/>
          <ac:spMkLst>
            <pc:docMk/>
            <pc:sldMk cId="746841962" sldId="265"/>
            <ac:spMk id="13" creationId="{232B96AB-8C17-FB49-F147-CECEA705B9F2}"/>
          </ac:spMkLst>
        </pc:spChg>
        <pc:picChg chg="mod ord">
          <ac:chgData name="James Brasseur" userId="S::jbrasseur@dawsoncollege.qc.ca::d1e224ea-8349-4f8e-a868-5a5c8ff7215a" providerId="AD" clId="Web-{D5306404-926D-24CE-F83C-8D910660D8F4}" dt="2022-11-08T17:04:25.623" v="102" actId="1076"/>
          <ac:picMkLst>
            <pc:docMk/>
            <pc:sldMk cId="746841962" sldId="265"/>
            <ac:picMk id="4" creationId="{00000000-0000-0000-0000-000000000000}"/>
          </ac:picMkLst>
        </pc:picChg>
      </pc:sldChg>
      <pc:sldChg chg="modSp mod">
        <pc:chgData name="James Brasseur" userId="S::jbrasseur@dawsoncollege.qc.ca::d1e224ea-8349-4f8e-a868-5a5c8ff7215a" providerId="AD" clId="Web-{D5306404-926D-24CE-F83C-8D910660D8F4}" dt="2022-11-08T17:05:20.825" v="110" actId="1076"/>
        <pc:sldMkLst>
          <pc:docMk/>
          <pc:sldMk cId="747191706" sldId="267"/>
        </pc:sldMkLst>
        <pc:spChg chg="mod ord">
          <ac:chgData name="James Brasseur" userId="S::jbrasseur@dawsoncollege.qc.ca::d1e224ea-8349-4f8e-a868-5a5c8ff7215a" providerId="AD" clId="Web-{D5306404-926D-24CE-F83C-8D910660D8F4}" dt="2022-11-08T17:05:08.575" v="108"/>
          <ac:spMkLst>
            <pc:docMk/>
            <pc:sldMk cId="747191706" sldId="267"/>
            <ac:spMk id="3" creationId="{00000000-0000-0000-0000-000000000000}"/>
          </ac:spMkLst>
        </pc:spChg>
        <pc:picChg chg="mod">
          <ac:chgData name="James Brasseur" userId="S::jbrasseur@dawsoncollege.qc.ca::d1e224ea-8349-4f8e-a868-5a5c8ff7215a" providerId="AD" clId="Web-{D5306404-926D-24CE-F83C-8D910660D8F4}" dt="2022-11-08T17:05:20.825" v="110" actId="1076"/>
          <ac:picMkLst>
            <pc:docMk/>
            <pc:sldMk cId="747191706" sldId="267"/>
            <ac:picMk id="4" creationId="{00000000-0000-0000-0000-000000000000}"/>
          </ac:picMkLst>
        </pc:picChg>
      </pc:sldChg>
      <pc:sldChg chg="modSp mod modClrScheme chgLayout">
        <pc:chgData name="James Brasseur" userId="S::jbrasseur@dawsoncollege.qc.ca::d1e224ea-8349-4f8e-a868-5a5c8ff7215a" providerId="AD" clId="Web-{D5306404-926D-24CE-F83C-8D910660D8F4}" dt="2022-11-08T17:03:15.561" v="85"/>
        <pc:sldMkLst>
          <pc:docMk/>
          <pc:sldMk cId="3072516769" sldId="268"/>
        </pc:sldMkLst>
        <pc:spChg chg="mod">
          <ac:chgData name="James Brasseur" userId="S::jbrasseur@dawsoncollege.qc.ca::d1e224ea-8349-4f8e-a868-5a5c8ff7215a" providerId="AD" clId="Web-{D5306404-926D-24CE-F83C-8D910660D8F4}" dt="2022-11-08T17:03:15.561" v="85"/>
          <ac:spMkLst>
            <pc:docMk/>
            <pc:sldMk cId="3072516769" sldId="268"/>
            <ac:spMk id="3" creationId="{00000000-0000-0000-0000-000000000000}"/>
          </ac:spMkLst>
        </pc:spChg>
        <pc:spChg chg="mod">
          <ac:chgData name="James Brasseur" userId="S::jbrasseur@dawsoncollege.qc.ca::d1e224ea-8349-4f8e-a868-5a5c8ff7215a" providerId="AD" clId="Web-{D5306404-926D-24CE-F83C-8D910660D8F4}" dt="2022-11-08T17:03:15.561" v="85"/>
          <ac:spMkLst>
            <pc:docMk/>
            <pc:sldMk cId="3072516769" sldId="268"/>
            <ac:spMk id="4" creationId="{00000000-0000-0000-0000-000000000000}"/>
          </ac:spMkLst>
        </pc:spChg>
        <pc:picChg chg="mod">
          <ac:chgData name="James Brasseur" userId="S::jbrasseur@dawsoncollege.qc.ca::d1e224ea-8349-4f8e-a868-5a5c8ff7215a" providerId="AD" clId="Web-{D5306404-926D-24CE-F83C-8D910660D8F4}" dt="2022-11-08T17:03:15.561" v="85"/>
          <ac:picMkLst>
            <pc:docMk/>
            <pc:sldMk cId="3072516769" sldId="268"/>
            <ac:picMk id="5" creationId="{00000000-0000-0000-0000-000000000000}"/>
          </ac:picMkLst>
        </pc:picChg>
      </pc:sldChg>
      <pc:sldChg chg="modSp mod modClrScheme chgLayout">
        <pc:chgData name="James Brasseur" userId="S::jbrasseur@dawsoncollege.qc.ca::d1e224ea-8349-4f8e-a868-5a5c8ff7215a" providerId="AD" clId="Web-{D5306404-926D-24CE-F83C-8D910660D8F4}" dt="2022-11-08T17:06:51.028" v="124"/>
        <pc:sldMkLst>
          <pc:docMk/>
          <pc:sldMk cId="2193143330" sldId="273"/>
        </pc:sldMkLst>
        <pc:spChg chg="mod ord">
          <ac:chgData name="James Brasseur" userId="S::jbrasseur@dawsoncollege.qc.ca::d1e224ea-8349-4f8e-a868-5a5c8ff7215a" providerId="AD" clId="Web-{D5306404-926D-24CE-F83C-8D910660D8F4}" dt="2022-11-08T17:06:51.028" v="124"/>
          <ac:spMkLst>
            <pc:docMk/>
            <pc:sldMk cId="2193143330" sldId="273"/>
            <ac:spMk id="2" creationId="{00000000-0000-0000-0000-000000000000}"/>
          </ac:spMkLst>
        </pc:spChg>
        <pc:spChg chg="mod">
          <ac:chgData name="James Brasseur" userId="S::jbrasseur@dawsoncollege.qc.ca::d1e224ea-8349-4f8e-a868-5a5c8ff7215a" providerId="AD" clId="Web-{D5306404-926D-24CE-F83C-8D910660D8F4}" dt="2022-11-08T17:06:51.028" v="124"/>
          <ac:spMkLst>
            <pc:docMk/>
            <pc:sldMk cId="2193143330" sldId="273"/>
            <ac:spMk id="3" creationId="{00000000-0000-0000-0000-000000000000}"/>
          </ac:spMkLst>
        </pc:spChg>
        <pc:picChg chg="mod">
          <ac:chgData name="James Brasseur" userId="S::jbrasseur@dawsoncollege.qc.ca::d1e224ea-8349-4f8e-a868-5a5c8ff7215a" providerId="AD" clId="Web-{D5306404-926D-24CE-F83C-8D910660D8F4}" dt="2022-11-08T17:05:41.403" v="115"/>
          <ac:picMkLst>
            <pc:docMk/>
            <pc:sldMk cId="2193143330" sldId="273"/>
            <ac:picMk id="4" creationId="{00000000-0000-0000-0000-000000000000}"/>
          </ac:picMkLst>
        </pc:picChg>
      </pc:sldChg>
      <pc:sldChg chg="modSp del mod">
        <pc:chgData name="James Brasseur" userId="S::jbrasseur@dawsoncollege.qc.ca::d1e224ea-8349-4f8e-a868-5a5c8ff7215a" providerId="AD" clId="Web-{D5306404-926D-24CE-F83C-8D910660D8F4}" dt="2022-11-08T17:05:00.888" v="106"/>
        <pc:sldMkLst>
          <pc:docMk/>
          <pc:sldMk cId="3819778275" sldId="275"/>
        </pc:sldMkLst>
        <pc:picChg chg="mod">
          <ac:chgData name="James Brasseur" userId="S::jbrasseur@dawsoncollege.qc.ca::d1e224ea-8349-4f8e-a868-5a5c8ff7215a" providerId="AD" clId="Web-{D5306404-926D-24CE-F83C-8D910660D8F4}" dt="2022-11-08T17:04:43.310" v="105" actId="14100"/>
          <ac:picMkLst>
            <pc:docMk/>
            <pc:sldMk cId="3819778275" sldId="275"/>
            <ac:picMk id="4" creationId="{00000000-0000-0000-0000-000000000000}"/>
          </ac:picMkLst>
        </pc:picChg>
      </pc:sldChg>
      <pc:sldChg chg="modSp mod">
        <pc:chgData name="James Brasseur" userId="S::jbrasseur@dawsoncollege.qc.ca::d1e224ea-8349-4f8e-a868-5a5c8ff7215a" providerId="AD" clId="Web-{D5306404-926D-24CE-F83C-8D910660D8F4}" dt="2022-11-08T16:24:30.943" v="14"/>
        <pc:sldMkLst>
          <pc:docMk/>
          <pc:sldMk cId="2403457215" sldId="276"/>
        </pc:sldMkLst>
        <pc:spChg chg="mod ord">
          <ac:chgData name="James Brasseur" userId="S::jbrasseur@dawsoncollege.qc.ca::d1e224ea-8349-4f8e-a868-5a5c8ff7215a" providerId="AD" clId="Web-{D5306404-926D-24CE-F83C-8D910660D8F4}" dt="2022-11-08T16:24:30.943" v="14"/>
          <ac:spMkLst>
            <pc:docMk/>
            <pc:sldMk cId="2403457215" sldId="276"/>
            <ac:spMk id="2" creationId="{00000000-0000-0000-0000-000000000000}"/>
          </ac:spMkLst>
        </pc:spChg>
        <pc:picChg chg="mod">
          <ac:chgData name="James Brasseur" userId="S::jbrasseur@dawsoncollege.qc.ca::d1e224ea-8349-4f8e-a868-5a5c8ff7215a" providerId="AD" clId="Web-{D5306404-926D-24CE-F83C-8D910660D8F4}" dt="2022-11-08T16:24:30.943" v="14"/>
          <ac:picMkLst>
            <pc:docMk/>
            <pc:sldMk cId="2403457215" sldId="276"/>
            <ac:picMk id="4" creationId="{00000000-0000-0000-0000-000000000000}"/>
          </ac:picMkLst>
        </pc:picChg>
      </pc:sldChg>
      <pc:sldChg chg="modSp mod">
        <pc:chgData name="James Brasseur" userId="S::jbrasseur@dawsoncollege.qc.ca::d1e224ea-8349-4f8e-a868-5a5c8ff7215a" providerId="AD" clId="Web-{D5306404-926D-24CE-F83C-8D910660D8F4}" dt="2022-11-08T16:24:46.693" v="15" actId="1076"/>
        <pc:sldMkLst>
          <pc:docMk/>
          <pc:sldMk cId="2393707758" sldId="277"/>
        </pc:sldMkLst>
        <pc:graphicFrameChg chg="mod">
          <ac:chgData name="James Brasseur" userId="S::jbrasseur@dawsoncollege.qc.ca::d1e224ea-8349-4f8e-a868-5a5c8ff7215a" providerId="AD" clId="Web-{D5306404-926D-24CE-F83C-8D910660D8F4}" dt="2022-11-08T16:24:46.693" v="15" actId="1076"/>
          <ac:graphicFrameMkLst>
            <pc:docMk/>
            <pc:sldMk cId="2393707758" sldId="277"/>
            <ac:graphicFrameMk id="4" creationId="{00000000-0000-0000-0000-000000000000}"/>
          </ac:graphicFrameMkLst>
        </pc:graphicFrameChg>
      </pc:sldChg>
      <pc:sldChg chg="addSp delSp modSp new mod modClrScheme chgLayout">
        <pc:chgData name="James Brasseur" userId="S::jbrasseur@dawsoncollege.qc.ca::d1e224ea-8349-4f8e-a868-5a5c8ff7215a" providerId="AD" clId="Web-{D5306404-926D-24CE-F83C-8D910660D8F4}" dt="2022-11-08T17:02:51.108" v="84" actId="1076"/>
        <pc:sldMkLst>
          <pc:docMk/>
          <pc:sldMk cId="4011921587" sldId="278"/>
        </pc:sldMkLst>
        <pc:spChg chg="mod ord">
          <ac:chgData name="James Brasseur" userId="S::jbrasseur@dawsoncollege.qc.ca::d1e224ea-8349-4f8e-a868-5a5c8ff7215a" providerId="AD" clId="Web-{D5306404-926D-24CE-F83C-8D910660D8F4}" dt="2022-11-08T17:02:51.108" v="84" actId="1076"/>
          <ac:spMkLst>
            <pc:docMk/>
            <pc:sldMk cId="4011921587" sldId="278"/>
            <ac:spMk id="2" creationId="{8F2CC745-A3C7-66CE-2639-1E5EF7008352}"/>
          </ac:spMkLst>
        </pc:spChg>
        <pc:spChg chg="mod ord">
          <ac:chgData name="James Brasseur" userId="S::jbrasseur@dawsoncollege.qc.ca::d1e224ea-8349-4f8e-a868-5a5c8ff7215a" providerId="AD" clId="Web-{D5306404-926D-24CE-F83C-8D910660D8F4}" dt="2022-11-08T17:02:20.968" v="78"/>
          <ac:spMkLst>
            <pc:docMk/>
            <pc:sldMk cId="4011921587" sldId="278"/>
            <ac:spMk id="3" creationId="{69E8791A-6631-4BC9-7D95-6EA2D8EC4C31}"/>
          </ac:spMkLst>
        </pc:spChg>
        <pc:spChg chg="add del mod">
          <ac:chgData name="James Brasseur" userId="S::jbrasseur@dawsoncollege.qc.ca::d1e224ea-8349-4f8e-a868-5a5c8ff7215a" providerId="AD" clId="Web-{D5306404-926D-24CE-F83C-8D910660D8F4}" dt="2022-11-08T17:00:35.453" v="60"/>
          <ac:spMkLst>
            <pc:docMk/>
            <pc:sldMk cId="4011921587" sldId="278"/>
            <ac:spMk id="8" creationId="{32164AF6-78CC-CF90-6620-9E4C3BE44D2F}"/>
          </ac:spMkLst>
        </pc:spChg>
        <pc:picChg chg="add mod ord">
          <ac:chgData name="James Brasseur" userId="S::jbrasseur@dawsoncollege.qc.ca::d1e224ea-8349-4f8e-a868-5a5c8ff7215a" providerId="AD" clId="Web-{D5306404-926D-24CE-F83C-8D910660D8F4}" dt="2022-11-08T17:02:36.108" v="82" actId="1076"/>
          <ac:picMkLst>
            <pc:docMk/>
            <pc:sldMk cId="4011921587" sldId="278"/>
            <ac:picMk id="4" creationId="{9D37FEF5-38DE-06D4-87DA-C8B49491CD4F}"/>
          </ac:picMkLst>
        </pc:picChg>
      </pc:sldChg>
      <pc:sldMasterChg chg="mod setBg modSldLayout">
        <pc:chgData name="James Brasseur" userId="S::jbrasseur@dawsoncollege.qc.ca::d1e224ea-8349-4f8e-a868-5a5c8ff7215a" providerId="AD" clId="Web-{D5306404-926D-24CE-F83C-8D910660D8F4}" dt="2022-11-08T16:18:33.141" v="7"/>
        <pc:sldMasterMkLst>
          <pc:docMk/>
          <pc:sldMasterMk cId="0" sldId="2147483769"/>
        </pc:sldMasterMkLst>
        <pc:sldLayoutChg chg="mod setFolMasterObjs">
          <pc:chgData name="James Brasseur" userId="S::jbrasseur@dawsoncollege.qc.ca::d1e224ea-8349-4f8e-a868-5a5c8ff7215a" providerId="AD" clId="Web-{D5306404-926D-24CE-F83C-8D910660D8F4}" dt="2022-11-08T16:18:33.141" v="7"/>
          <pc:sldLayoutMkLst>
            <pc:docMk/>
            <pc:sldMasterMk cId="0" sldId="2147483769"/>
            <pc:sldLayoutMk cId="0" sldId="2147483770"/>
          </pc:sldLayoutMkLst>
        </pc:sldLayoutChg>
        <pc:sldLayoutChg chg="mod">
          <pc:chgData name="James Brasseur" userId="S::jbrasseur@dawsoncollege.qc.ca::d1e224ea-8349-4f8e-a868-5a5c8ff7215a" providerId="AD" clId="Web-{D5306404-926D-24CE-F83C-8D910660D8F4}" dt="2022-11-08T16:18:33.141" v="7"/>
          <pc:sldLayoutMkLst>
            <pc:docMk/>
            <pc:sldMasterMk cId="0" sldId="2147483769"/>
            <pc:sldLayoutMk cId="0" sldId="2147483771"/>
          </pc:sldLayoutMkLst>
        </pc:sldLayoutChg>
        <pc:sldLayoutChg chg="mod setFolMasterObjs">
          <pc:chgData name="James Brasseur" userId="S::jbrasseur@dawsoncollege.qc.ca::d1e224ea-8349-4f8e-a868-5a5c8ff7215a" providerId="AD" clId="Web-{D5306404-926D-24CE-F83C-8D910660D8F4}" dt="2022-11-08T16:18:33.141" v="7"/>
          <pc:sldLayoutMkLst>
            <pc:docMk/>
            <pc:sldMasterMk cId="0" sldId="2147483769"/>
            <pc:sldLayoutMk cId="0" sldId="2147483772"/>
          </pc:sldLayoutMkLst>
        </pc:sldLayoutChg>
        <pc:sldLayoutChg chg="mod">
          <pc:chgData name="James Brasseur" userId="S::jbrasseur@dawsoncollege.qc.ca::d1e224ea-8349-4f8e-a868-5a5c8ff7215a" providerId="AD" clId="Web-{D5306404-926D-24CE-F83C-8D910660D8F4}" dt="2022-11-08T16:18:33.141" v="7"/>
          <pc:sldLayoutMkLst>
            <pc:docMk/>
            <pc:sldMasterMk cId="0" sldId="2147483769"/>
            <pc:sldLayoutMk cId="0" sldId="2147483773"/>
          </pc:sldLayoutMkLst>
        </pc:sldLayoutChg>
        <pc:sldLayoutChg chg="mod">
          <pc:chgData name="James Brasseur" userId="S::jbrasseur@dawsoncollege.qc.ca::d1e224ea-8349-4f8e-a868-5a5c8ff7215a" providerId="AD" clId="Web-{D5306404-926D-24CE-F83C-8D910660D8F4}" dt="2022-11-08T16:18:33.141" v="7"/>
          <pc:sldLayoutMkLst>
            <pc:docMk/>
            <pc:sldMasterMk cId="0" sldId="2147483769"/>
            <pc:sldLayoutMk cId="0" sldId="2147483774"/>
          </pc:sldLayoutMkLst>
        </pc:sldLayoutChg>
        <pc:sldLayoutChg chg="mod">
          <pc:chgData name="James Brasseur" userId="S::jbrasseur@dawsoncollege.qc.ca::d1e224ea-8349-4f8e-a868-5a5c8ff7215a" providerId="AD" clId="Web-{D5306404-926D-24CE-F83C-8D910660D8F4}" dt="2022-11-08T16:18:33.141" v="7"/>
          <pc:sldLayoutMkLst>
            <pc:docMk/>
            <pc:sldMasterMk cId="0" sldId="2147483769"/>
            <pc:sldLayoutMk cId="0" sldId="2147483775"/>
          </pc:sldLayoutMkLst>
        </pc:sldLayoutChg>
        <pc:sldLayoutChg chg="mod setFolMasterObjs">
          <pc:chgData name="James Brasseur" userId="S::jbrasseur@dawsoncollege.qc.ca::d1e224ea-8349-4f8e-a868-5a5c8ff7215a" providerId="AD" clId="Web-{D5306404-926D-24CE-F83C-8D910660D8F4}" dt="2022-11-08T16:18:33.141" v="7"/>
          <pc:sldLayoutMkLst>
            <pc:docMk/>
            <pc:sldMasterMk cId="0" sldId="2147483769"/>
            <pc:sldLayoutMk cId="0" sldId="2147483776"/>
          </pc:sldLayoutMkLst>
        </pc:sldLayoutChg>
        <pc:sldLayoutChg chg="mod setFolMasterObjs">
          <pc:chgData name="James Brasseur" userId="S::jbrasseur@dawsoncollege.qc.ca::d1e224ea-8349-4f8e-a868-5a5c8ff7215a" providerId="AD" clId="Web-{D5306404-926D-24CE-F83C-8D910660D8F4}" dt="2022-11-08T16:18:33.141" v="7"/>
          <pc:sldLayoutMkLst>
            <pc:docMk/>
            <pc:sldMasterMk cId="0" sldId="2147483769"/>
            <pc:sldLayoutMk cId="0" sldId="2147483777"/>
          </pc:sldLayoutMkLst>
        </pc:sldLayoutChg>
        <pc:sldLayoutChg chg="mod setFolMasterObjs">
          <pc:chgData name="James Brasseur" userId="S::jbrasseur@dawsoncollege.qc.ca::d1e224ea-8349-4f8e-a868-5a5c8ff7215a" providerId="AD" clId="Web-{D5306404-926D-24CE-F83C-8D910660D8F4}" dt="2022-11-08T16:18:33.141" v="7"/>
          <pc:sldLayoutMkLst>
            <pc:docMk/>
            <pc:sldMasterMk cId="0" sldId="2147483769"/>
            <pc:sldLayoutMk cId="0" sldId="2147483778"/>
          </pc:sldLayoutMkLst>
        </pc:sldLayoutChg>
        <pc:sldLayoutChg chg="mod">
          <pc:chgData name="James Brasseur" userId="S::jbrasseur@dawsoncollege.qc.ca::d1e224ea-8349-4f8e-a868-5a5c8ff7215a" providerId="AD" clId="Web-{D5306404-926D-24CE-F83C-8D910660D8F4}" dt="2022-11-08T16:18:33.141" v="7"/>
          <pc:sldLayoutMkLst>
            <pc:docMk/>
            <pc:sldMasterMk cId="0" sldId="2147483769"/>
            <pc:sldLayoutMk cId="0" sldId="2147483779"/>
          </pc:sldLayoutMkLst>
        </pc:sldLayoutChg>
        <pc:sldLayoutChg chg="mod setFolMasterObjs">
          <pc:chgData name="James Brasseur" userId="S::jbrasseur@dawsoncollege.qc.ca::d1e224ea-8349-4f8e-a868-5a5c8ff7215a" providerId="AD" clId="Web-{D5306404-926D-24CE-F83C-8D910660D8F4}" dt="2022-11-08T16:18:33.141" v="7"/>
          <pc:sldLayoutMkLst>
            <pc:docMk/>
            <pc:sldMasterMk cId="0" sldId="2147483769"/>
            <pc:sldLayoutMk cId="0" sldId="2147483780"/>
          </pc:sldLayoutMkLst>
        </pc:sldLayoutChg>
      </pc:sldMasterChg>
    </pc:docChg>
  </pc:docChgLst>
  <pc:docChgLst>
    <pc:chgData name="James Brasseur" userId="S::jbrasseur@dawsoncollege.qc.ca::d1e224ea-8349-4f8e-a868-5a5c8ff7215a" providerId="AD" clId="Web-{76430473-C7D3-3D79-89A0-EFF32B155808}"/>
    <pc:docChg chg="modSld">
      <pc:chgData name="James Brasseur" userId="S::jbrasseur@dawsoncollege.qc.ca::d1e224ea-8349-4f8e-a868-5a5c8ff7215a" providerId="AD" clId="Web-{76430473-C7D3-3D79-89A0-EFF32B155808}" dt="2021-01-23T22:03:18.902" v="0" actId="20577"/>
      <pc:docMkLst>
        <pc:docMk/>
      </pc:docMkLst>
      <pc:sldChg chg="modSp">
        <pc:chgData name="James Brasseur" userId="S::jbrasseur@dawsoncollege.qc.ca::d1e224ea-8349-4f8e-a868-5a5c8ff7215a" providerId="AD" clId="Web-{76430473-C7D3-3D79-89A0-EFF32B155808}" dt="2021-01-23T22:03:18.902" v="0" actId="20577"/>
        <pc:sldMkLst>
          <pc:docMk/>
          <pc:sldMk cId="3331644900" sldId="278"/>
        </pc:sldMkLst>
        <pc:spChg chg="mod">
          <ac:chgData name="James Brasseur" userId="S::jbrasseur@dawsoncollege.qc.ca::d1e224ea-8349-4f8e-a868-5a5c8ff7215a" providerId="AD" clId="Web-{76430473-C7D3-3D79-89A0-EFF32B155808}" dt="2021-01-23T22:03:18.902" v="0" actId="20577"/>
          <ac:spMkLst>
            <pc:docMk/>
            <pc:sldMk cId="3331644900" sldId="278"/>
            <ac:spMk id="2" creationId="{237B8E97-08A4-432F-AF72-8F98B05FB198}"/>
          </ac:spMkLst>
        </pc:spChg>
      </pc:sldChg>
    </pc:docChg>
  </pc:docChgLst>
  <pc:docChgLst>
    <pc:chgData name="James Brasseur" userId="S::jbrasseur@dawsoncollege.qc.ca::d1e224ea-8349-4f8e-a868-5a5c8ff7215a" providerId="AD" clId="Web-{5B1B3282-B584-E004-5CC8-B2B8D46A3632}"/>
    <pc:docChg chg="modSld">
      <pc:chgData name="James Brasseur" userId="S::jbrasseur@dawsoncollege.qc.ca::d1e224ea-8349-4f8e-a868-5a5c8ff7215a" providerId="AD" clId="Web-{5B1B3282-B584-E004-5CC8-B2B8D46A3632}" dt="2021-01-20T23:51:17.335" v="1" actId="20577"/>
      <pc:docMkLst>
        <pc:docMk/>
      </pc:docMkLst>
      <pc:sldChg chg="modSp">
        <pc:chgData name="James Brasseur" userId="S::jbrasseur@dawsoncollege.qc.ca::d1e224ea-8349-4f8e-a868-5a5c8ff7215a" providerId="AD" clId="Web-{5B1B3282-B584-E004-5CC8-B2B8D46A3632}" dt="2021-01-20T23:51:17.335" v="1" actId="20577"/>
        <pc:sldMkLst>
          <pc:docMk/>
          <pc:sldMk cId="3331644900" sldId="278"/>
        </pc:sldMkLst>
        <pc:spChg chg="mod">
          <ac:chgData name="James Brasseur" userId="S::jbrasseur@dawsoncollege.qc.ca::d1e224ea-8349-4f8e-a868-5a5c8ff7215a" providerId="AD" clId="Web-{5B1B3282-B584-E004-5CC8-B2B8D46A3632}" dt="2021-01-20T23:51:17.335" v="1" actId="20577"/>
          <ac:spMkLst>
            <pc:docMk/>
            <pc:sldMk cId="3331644900" sldId="278"/>
            <ac:spMk id="2" creationId="{237B8E97-08A4-432F-AF72-8F98B05FB198}"/>
          </ac:spMkLst>
        </pc:spChg>
      </pc:sldChg>
    </pc:docChg>
  </pc:docChgLst>
  <pc:docChgLst>
    <pc:chgData name="James Brasseur" userId="S::jbrasseur@dawsoncollege.qc.ca::d1e224ea-8349-4f8e-a868-5a5c8ff7215a" providerId="AD" clId="Web-{F18F96AD-2727-EC81-56EA-B70DD962D4EE}"/>
    <pc:docChg chg="addSld delSld modSld">
      <pc:chgData name="James Brasseur" userId="S::jbrasseur@dawsoncollege.qc.ca::d1e224ea-8349-4f8e-a868-5a5c8ff7215a" providerId="AD" clId="Web-{F18F96AD-2727-EC81-56EA-B70DD962D4EE}" dt="2021-01-20T19:50:32.970" v="25"/>
      <pc:docMkLst>
        <pc:docMk/>
      </pc:docMkLst>
      <pc:sldChg chg="modSp">
        <pc:chgData name="James Brasseur" userId="S::jbrasseur@dawsoncollege.qc.ca::d1e224ea-8349-4f8e-a868-5a5c8ff7215a" providerId="AD" clId="Web-{F18F96AD-2727-EC81-56EA-B70DD962D4EE}" dt="2021-01-20T19:48:33.028" v="10" actId="20577"/>
        <pc:sldMkLst>
          <pc:docMk/>
          <pc:sldMk cId="1301884664" sldId="256"/>
        </pc:sldMkLst>
        <pc:spChg chg="mod">
          <ac:chgData name="James Brasseur" userId="S::jbrasseur@dawsoncollege.qc.ca::d1e224ea-8349-4f8e-a868-5a5c8ff7215a" providerId="AD" clId="Web-{F18F96AD-2727-EC81-56EA-B70DD962D4EE}" dt="2021-01-20T19:48:33.028" v="10" actId="20577"/>
          <ac:spMkLst>
            <pc:docMk/>
            <pc:sldMk cId="1301884664" sldId="256"/>
            <ac:spMk id="2" creationId="{00000000-0000-0000-0000-000000000000}"/>
          </ac:spMkLst>
        </pc:spChg>
      </pc:sldChg>
      <pc:sldChg chg="del">
        <pc:chgData name="James Brasseur" userId="S::jbrasseur@dawsoncollege.qc.ca::d1e224ea-8349-4f8e-a868-5a5c8ff7215a" providerId="AD" clId="Web-{F18F96AD-2727-EC81-56EA-B70DD962D4EE}" dt="2021-01-20T19:49:20.811" v="15"/>
        <pc:sldMkLst>
          <pc:docMk/>
          <pc:sldMk cId="3952236090" sldId="278"/>
        </pc:sldMkLst>
      </pc:sldChg>
      <pc:sldChg chg="del">
        <pc:chgData name="James Brasseur" userId="S::jbrasseur@dawsoncollege.qc.ca::d1e224ea-8349-4f8e-a868-5a5c8ff7215a" providerId="AD" clId="Web-{F18F96AD-2727-EC81-56EA-B70DD962D4EE}" dt="2021-01-20T19:48:46.700" v="12"/>
        <pc:sldMkLst>
          <pc:docMk/>
          <pc:sldMk cId="1608549266" sldId="285"/>
        </pc:sldMkLst>
      </pc:sldChg>
      <pc:sldChg chg="del">
        <pc:chgData name="James Brasseur" userId="S::jbrasseur@dawsoncollege.qc.ca::d1e224ea-8349-4f8e-a868-5a5c8ff7215a" providerId="AD" clId="Web-{F18F96AD-2727-EC81-56EA-B70DD962D4EE}" dt="2021-01-20T19:48:50.466" v="13"/>
        <pc:sldMkLst>
          <pc:docMk/>
          <pc:sldMk cId="1741201690" sldId="286"/>
        </pc:sldMkLst>
      </pc:sldChg>
      <pc:sldChg chg="del">
        <pc:chgData name="James Brasseur" userId="S::jbrasseur@dawsoncollege.qc.ca::d1e224ea-8349-4f8e-a868-5a5c8ff7215a" providerId="AD" clId="Web-{F18F96AD-2727-EC81-56EA-B70DD962D4EE}" dt="2021-01-20T19:48:43.028" v="11"/>
        <pc:sldMkLst>
          <pc:docMk/>
          <pc:sldMk cId="1966220933" sldId="288"/>
        </pc:sldMkLst>
      </pc:sldChg>
      <pc:sldChg chg="del">
        <pc:chgData name="James Brasseur" userId="S::jbrasseur@dawsoncollege.qc.ca::d1e224ea-8349-4f8e-a868-5a5c8ff7215a" providerId="AD" clId="Web-{F18F96AD-2727-EC81-56EA-B70DD962D4EE}" dt="2021-01-20T19:48:53.310" v="14"/>
        <pc:sldMkLst>
          <pc:docMk/>
          <pc:sldMk cId="3968007589" sldId="289"/>
        </pc:sldMkLst>
      </pc:sldChg>
      <pc:sldChg chg="add del">
        <pc:chgData name="James Brasseur" userId="S::jbrasseur@dawsoncollege.qc.ca::d1e224ea-8349-4f8e-a868-5a5c8ff7215a" providerId="AD" clId="Web-{F18F96AD-2727-EC81-56EA-B70DD962D4EE}" dt="2021-01-20T19:50:15.110" v="21"/>
        <pc:sldMkLst>
          <pc:docMk/>
          <pc:sldMk cId="1170974945" sldId="296"/>
        </pc:sldMkLst>
      </pc:sldChg>
      <pc:sldChg chg="del">
        <pc:chgData name="James Brasseur" userId="S::jbrasseur@dawsoncollege.qc.ca::d1e224ea-8349-4f8e-a868-5a5c8ff7215a" providerId="AD" clId="Web-{F18F96AD-2727-EC81-56EA-B70DD962D4EE}" dt="2021-01-20T19:49:54.344" v="18"/>
        <pc:sldMkLst>
          <pc:docMk/>
          <pc:sldMk cId="3701933253" sldId="297"/>
        </pc:sldMkLst>
      </pc:sldChg>
      <pc:sldChg chg="del">
        <pc:chgData name="James Brasseur" userId="S::jbrasseur@dawsoncollege.qc.ca::d1e224ea-8349-4f8e-a868-5a5c8ff7215a" providerId="AD" clId="Web-{F18F96AD-2727-EC81-56EA-B70DD962D4EE}" dt="2021-01-20T19:49:51.468" v="17"/>
        <pc:sldMkLst>
          <pc:docMk/>
          <pc:sldMk cId="2317179235" sldId="298"/>
        </pc:sldMkLst>
      </pc:sldChg>
      <pc:sldChg chg="del">
        <pc:chgData name="James Brasseur" userId="S::jbrasseur@dawsoncollege.qc.ca::d1e224ea-8349-4f8e-a868-5a5c8ff7215a" providerId="AD" clId="Web-{F18F96AD-2727-EC81-56EA-B70DD962D4EE}" dt="2021-01-20T19:49:25.483" v="16"/>
        <pc:sldMkLst>
          <pc:docMk/>
          <pc:sldMk cId="3200387565" sldId="299"/>
        </pc:sldMkLst>
      </pc:sldChg>
      <pc:sldChg chg="del">
        <pc:chgData name="James Brasseur" userId="S::jbrasseur@dawsoncollege.qc.ca::d1e224ea-8349-4f8e-a868-5a5c8ff7215a" providerId="AD" clId="Web-{F18F96AD-2727-EC81-56EA-B70DD962D4EE}" dt="2021-01-20T19:50:32.970" v="25"/>
        <pc:sldMkLst>
          <pc:docMk/>
          <pc:sldMk cId="3981789771" sldId="300"/>
        </pc:sldMkLst>
      </pc:sldChg>
      <pc:sldChg chg="del">
        <pc:chgData name="James Brasseur" userId="S::jbrasseur@dawsoncollege.qc.ca::d1e224ea-8349-4f8e-a868-5a5c8ff7215a" providerId="AD" clId="Web-{F18F96AD-2727-EC81-56EA-B70DD962D4EE}" dt="2021-01-20T19:50:29.376" v="24"/>
        <pc:sldMkLst>
          <pc:docMk/>
          <pc:sldMk cId="3388484596" sldId="301"/>
        </pc:sldMkLst>
      </pc:sldChg>
      <pc:sldChg chg="del">
        <pc:chgData name="James Brasseur" userId="S::jbrasseur@dawsoncollege.qc.ca::d1e224ea-8349-4f8e-a868-5a5c8ff7215a" providerId="AD" clId="Web-{F18F96AD-2727-EC81-56EA-B70DD962D4EE}" dt="2021-01-20T19:50:25.798" v="23"/>
        <pc:sldMkLst>
          <pc:docMk/>
          <pc:sldMk cId="2997546982" sldId="302"/>
        </pc:sldMkLst>
      </pc:sldChg>
      <pc:sldChg chg="del">
        <pc:chgData name="James Brasseur" userId="S::jbrasseur@dawsoncollege.qc.ca::d1e224ea-8349-4f8e-a868-5a5c8ff7215a" providerId="AD" clId="Web-{F18F96AD-2727-EC81-56EA-B70DD962D4EE}" dt="2021-01-20T19:50:19.735" v="22"/>
        <pc:sldMkLst>
          <pc:docMk/>
          <pc:sldMk cId="3156722213" sldId="303"/>
        </pc:sldMkLst>
      </pc:sldChg>
    </pc:docChg>
  </pc:docChgLst>
  <pc:docChgLst>
    <pc:chgData name="James Brasseur" userId="S::jbrasseur@dawsoncollege.qc.ca::d1e224ea-8349-4f8e-a868-5a5c8ff7215a" providerId="AD" clId="Web-{8BD3C39E-B2ED-FFEF-D8D3-683915203C62}"/>
    <pc:docChg chg="modSld">
      <pc:chgData name="James Brasseur" userId="S::jbrasseur@dawsoncollege.qc.ca::d1e224ea-8349-4f8e-a868-5a5c8ff7215a" providerId="AD" clId="Web-{8BD3C39E-B2ED-FFEF-D8D3-683915203C62}" dt="2022-11-11T02:00:53.756" v="0"/>
      <pc:docMkLst>
        <pc:docMk/>
      </pc:docMkLst>
      <pc:sldChg chg="delAnim modAnim">
        <pc:chgData name="James Brasseur" userId="S::jbrasseur@dawsoncollege.qc.ca::d1e224ea-8349-4f8e-a868-5a5c8ff7215a" providerId="AD" clId="Web-{8BD3C39E-B2ED-FFEF-D8D3-683915203C62}" dt="2022-11-11T02:00:53.756" v="0"/>
        <pc:sldMkLst>
          <pc:docMk/>
          <pc:sldMk cId="746841962" sldId="265"/>
        </pc:sldMkLst>
      </pc:sldChg>
    </pc:docChg>
  </pc:docChgLst>
  <pc:docChgLst>
    <pc:chgData name="James Brasseur" userId="S::jbrasseur@dawsoncollege.qc.ca::d1e224ea-8349-4f8e-a868-5a5c8ff7215a" providerId="AD" clId="Web-{927CE3E3-8880-6629-A215-93A4EA7C4727}"/>
    <pc:docChg chg="modSld">
      <pc:chgData name="James Brasseur" userId="S::jbrasseur@dawsoncollege.qc.ca::d1e224ea-8349-4f8e-a868-5a5c8ff7215a" providerId="AD" clId="Web-{927CE3E3-8880-6629-A215-93A4EA7C4727}" dt="2022-11-09T13:39:12.237" v="20" actId="1076"/>
      <pc:docMkLst>
        <pc:docMk/>
      </pc:docMkLst>
      <pc:sldChg chg="addSp delSp modSp">
        <pc:chgData name="James Brasseur" userId="S::jbrasseur@dawsoncollege.qc.ca::d1e224ea-8349-4f8e-a868-5a5c8ff7215a" providerId="AD" clId="Web-{927CE3E3-8880-6629-A215-93A4EA7C4727}" dt="2022-11-09T13:39:12.237" v="20" actId="1076"/>
        <pc:sldMkLst>
          <pc:docMk/>
          <pc:sldMk cId="746841962" sldId="265"/>
        </pc:sldMkLst>
        <pc:spChg chg="mod ord">
          <ac:chgData name="James Brasseur" userId="S::jbrasseur@dawsoncollege.qc.ca::d1e224ea-8349-4f8e-a868-5a5c8ff7215a" providerId="AD" clId="Web-{927CE3E3-8880-6629-A215-93A4EA7C4727}" dt="2022-11-09T13:38:34.878" v="15"/>
          <ac:spMkLst>
            <pc:docMk/>
            <pc:sldMk cId="746841962" sldId="265"/>
            <ac:spMk id="3" creationId="{00000000-0000-0000-0000-000000000000}"/>
          </ac:spMkLst>
        </pc:spChg>
        <pc:spChg chg="del">
          <ac:chgData name="James Brasseur" userId="S::jbrasseur@dawsoncollege.qc.ca::d1e224ea-8349-4f8e-a868-5a5c8ff7215a" providerId="AD" clId="Web-{927CE3E3-8880-6629-A215-93A4EA7C4727}" dt="2022-11-09T13:36:09.723" v="0"/>
          <ac:spMkLst>
            <pc:docMk/>
            <pc:sldMk cId="746841962" sldId="265"/>
            <ac:spMk id="29" creationId="{25C8D2C1-DA83-420D-9635-D52CE066B5DA}"/>
          </ac:spMkLst>
        </pc:spChg>
        <pc:spChg chg="del">
          <ac:chgData name="James Brasseur" userId="S::jbrasseur@dawsoncollege.qc.ca::d1e224ea-8349-4f8e-a868-5a5c8ff7215a" providerId="AD" clId="Web-{927CE3E3-8880-6629-A215-93A4EA7C4727}" dt="2022-11-09T13:36:09.723" v="0"/>
          <ac:spMkLst>
            <pc:docMk/>
            <pc:sldMk cId="746841962" sldId="265"/>
            <ac:spMk id="30" creationId="{434F74C9-6A0B-409E-AD1C-45B58BE91BB8}"/>
          </ac:spMkLst>
        </pc:spChg>
        <pc:spChg chg="del">
          <ac:chgData name="James Brasseur" userId="S::jbrasseur@dawsoncollege.qc.ca::d1e224ea-8349-4f8e-a868-5a5c8ff7215a" providerId="AD" clId="Web-{927CE3E3-8880-6629-A215-93A4EA7C4727}" dt="2022-11-09T13:36:09.723" v="0"/>
          <ac:spMkLst>
            <pc:docMk/>
            <pc:sldMk cId="746841962" sldId="265"/>
            <ac:spMk id="32" creationId="{9549EB89-5BFB-4E1E-AEEA-87C343D80563}"/>
          </ac:spMkLst>
        </pc:spChg>
        <pc:spChg chg="del">
          <ac:chgData name="James Brasseur" userId="S::jbrasseur@dawsoncollege.qc.ca::d1e224ea-8349-4f8e-a868-5a5c8ff7215a" providerId="AD" clId="Web-{927CE3E3-8880-6629-A215-93A4EA7C4727}" dt="2022-11-09T13:36:09.723" v="0"/>
          <ac:spMkLst>
            <pc:docMk/>
            <pc:sldMk cId="746841962" sldId="265"/>
            <ac:spMk id="33" creationId="{3D1FA295-BDF6-44B9-90C5-FE3E2CE352AE}"/>
          </ac:spMkLst>
        </pc:spChg>
        <pc:spChg chg="del">
          <ac:chgData name="James Brasseur" userId="S::jbrasseur@dawsoncollege.qc.ca::d1e224ea-8349-4f8e-a868-5a5c8ff7215a" providerId="AD" clId="Web-{927CE3E3-8880-6629-A215-93A4EA7C4727}" dt="2022-11-09T13:36:09.723" v="0"/>
          <ac:spMkLst>
            <pc:docMk/>
            <pc:sldMk cId="746841962" sldId="265"/>
            <ac:spMk id="34" creationId="{81A36F1F-EEAE-48D1-A1FB-BD6FC8506B4E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6:32.911" v="5"/>
          <ac:spMkLst>
            <pc:docMk/>
            <pc:sldMk cId="746841962" sldId="265"/>
            <ac:spMk id="39" creationId="{4E4490D0-3672-446A-AC12-B4830333BDDD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6:32.911" v="5"/>
          <ac:spMkLst>
            <pc:docMk/>
            <pc:sldMk cId="746841962" sldId="265"/>
            <ac:spMk id="41" creationId="{39CB82C2-DF65-4EC1-8280-F201D50F570B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6:32.911" v="5"/>
          <ac:spMkLst>
            <pc:docMk/>
            <pc:sldMk cId="746841962" sldId="265"/>
            <ac:spMk id="45" creationId="{C4AAA502-5435-489E-9538-3A40E6C71461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6:32.911" v="5"/>
          <ac:spMkLst>
            <pc:docMk/>
            <pc:sldMk cId="746841962" sldId="265"/>
            <ac:spMk id="49" creationId="{DE42378B-2E28-4810-8421-7A473A40E376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6:32.911" v="5"/>
          <ac:spMkLst>
            <pc:docMk/>
            <pc:sldMk cId="746841962" sldId="265"/>
            <ac:spMk id="51" creationId="{0D91DD17-237F-4811-BC0E-128EB1BD7CFE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6:32.895" v="4"/>
          <ac:spMkLst>
            <pc:docMk/>
            <pc:sldMk cId="746841962" sldId="265"/>
            <ac:spMk id="56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6:32.895" v="4"/>
          <ac:spMkLst>
            <pc:docMk/>
            <pc:sldMk cId="746841962" sldId="265"/>
            <ac:spMk id="58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6:32.895" v="4"/>
          <ac:spMkLst>
            <pc:docMk/>
            <pc:sldMk cId="746841962" sldId="265"/>
            <ac:spMk id="62" creationId="{F452A527-3631-41ED-858D-3777A7D1496A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6:32.895" v="4"/>
          <ac:spMkLst>
            <pc:docMk/>
            <pc:sldMk cId="746841962" sldId="265"/>
            <ac:spMk id="66" creationId="{F85B92BC-678C-4E14-97E6-3227DEF86371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6:32.895" v="4"/>
          <ac:spMkLst>
            <pc:docMk/>
            <pc:sldMk cId="746841962" sldId="265"/>
            <ac:spMk id="68" creationId="{D2644120-A6B9-4D5C-8A60-E2F4CC220E77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23.378" v="11"/>
          <ac:spMkLst>
            <pc:docMk/>
            <pc:sldMk cId="746841962" sldId="265"/>
            <ac:spMk id="70" creationId="{4E4490D0-3672-446A-AC12-B4830333BDDD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23.378" v="11"/>
          <ac:spMkLst>
            <pc:docMk/>
            <pc:sldMk cId="746841962" sldId="265"/>
            <ac:spMk id="71" creationId="{39CB82C2-DF65-4EC1-8280-F201D50F570B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23.378" v="11"/>
          <ac:spMkLst>
            <pc:docMk/>
            <pc:sldMk cId="746841962" sldId="265"/>
            <ac:spMk id="73" creationId="{C4AAA502-5435-489E-9538-3A40E6C71461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23.378" v="11"/>
          <ac:spMkLst>
            <pc:docMk/>
            <pc:sldMk cId="746841962" sldId="265"/>
            <ac:spMk id="75" creationId="{DE42378B-2E28-4810-8421-7A473A40E376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23.378" v="11"/>
          <ac:spMkLst>
            <pc:docMk/>
            <pc:sldMk cId="746841962" sldId="265"/>
            <ac:spMk id="76" creationId="{0D91DD17-237F-4811-BC0E-128EB1BD7CFE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14.285" v="8"/>
          <ac:spMkLst>
            <pc:docMk/>
            <pc:sldMk cId="746841962" sldId="265"/>
            <ac:spMk id="81" creationId="{4E4490D0-3672-446A-AC12-B4830333BDDD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14.285" v="8"/>
          <ac:spMkLst>
            <pc:docMk/>
            <pc:sldMk cId="746841962" sldId="265"/>
            <ac:spMk id="83" creationId="{39CB82C2-DF65-4EC1-8280-F201D50F570B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14.285" v="8"/>
          <ac:spMkLst>
            <pc:docMk/>
            <pc:sldMk cId="746841962" sldId="265"/>
            <ac:spMk id="87" creationId="{5A1B47C8-47A0-4A88-8830-6DEA3B5DE392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14.285" v="8"/>
          <ac:spMkLst>
            <pc:docMk/>
            <pc:sldMk cId="746841962" sldId="265"/>
            <ac:spMk id="89" creationId="{984BBFDD-E720-4805-A9C8-129FBBF6DD70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14.285" v="8"/>
          <ac:spMkLst>
            <pc:docMk/>
            <pc:sldMk cId="746841962" sldId="265"/>
            <ac:spMk id="91" creationId="{5AC4BE46-4A77-42FE-9D15-065CDB2F847C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23.363" v="10"/>
          <ac:spMkLst>
            <pc:docMk/>
            <pc:sldMk cId="746841962" sldId="265"/>
            <ac:spMk id="93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23.363" v="10"/>
          <ac:spMkLst>
            <pc:docMk/>
            <pc:sldMk cId="746841962" sldId="265"/>
            <ac:spMk id="94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23.363" v="10"/>
          <ac:spMkLst>
            <pc:docMk/>
            <pc:sldMk cId="746841962" sldId="265"/>
            <ac:spMk id="96" creationId="{9549EB89-5BFB-4E1E-AEEA-87C343D80563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23.363" v="10"/>
          <ac:spMkLst>
            <pc:docMk/>
            <pc:sldMk cId="746841962" sldId="265"/>
            <ac:spMk id="97" creationId="{3D1FA295-BDF6-44B9-90C5-FE3E2CE352AE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23.363" v="10"/>
          <ac:spMkLst>
            <pc:docMk/>
            <pc:sldMk cId="746841962" sldId="265"/>
            <ac:spMk id="98" creationId="{81A36F1F-EEAE-48D1-A1FB-BD6FC8506B4E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34.878" v="15"/>
          <ac:spMkLst>
            <pc:docMk/>
            <pc:sldMk cId="746841962" sldId="265"/>
            <ac:spMk id="100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34.878" v="15"/>
          <ac:spMkLst>
            <pc:docMk/>
            <pc:sldMk cId="746841962" sldId="265"/>
            <ac:spMk id="101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34.878" v="15"/>
          <ac:spMkLst>
            <pc:docMk/>
            <pc:sldMk cId="746841962" sldId="265"/>
            <ac:spMk id="103" creationId="{90AA6468-80AC-4DDF-9CFB-C7A9507E203F}"/>
          </ac:spMkLst>
        </pc:spChg>
        <pc:spChg chg="add del">
          <ac:chgData name="James Brasseur" userId="S::jbrasseur@dawsoncollege.qc.ca::d1e224ea-8349-4f8e-a868-5a5c8ff7215a" providerId="AD" clId="Web-{927CE3E3-8880-6629-A215-93A4EA7C4727}" dt="2022-11-09T13:38:34.878" v="15"/>
          <ac:spMkLst>
            <pc:docMk/>
            <pc:sldMk cId="746841962" sldId="265"/>
            <ac:spMk id="104" creationId="{4AB900CC-5074-4746-A1A4-AF640455BD43}"/>
          </ac:spMkLst>
        </pc:spChg>
        <pc:spChg chg="add">
          <ac:chgData name="James Brasseur" userId="S::jbrasseur@dawsoncollege.qc.ca::d1e224ea-8349-4f8e-a868-5a5c8ff7215a" providerId="AD" clId="Web-{927CE3E3-8880-6629-A215-93A4EA7C4727}" dt="2022-11-09T13:38:34.878" v="15"/>
          <ac:spMkLst>
            <pc:docMk/>
            <pc:sldMk cId="746841962" sldId="265"/>
            <ac:spMk id="109" creationId="{4E4490D0-3672-446A-AC12-B4830333BDDD}"/>
          </ac:spMkLst>
        </pc:spChg>
        <pc:spChg chg="add">
          <ac:chgData name="James Brasseur" userId="S::jbrasseur@dawsoncollege.qc.ca::d1e224ea-8349-4f8e-a868-5a5c8ff7215a" providerId="AD" clId="Web-{927CE3E3-8880-6629-A215-93A4EA7C4727}" dt="2022-11-09T13:38:34.878" v="15"/>
          <ac:spMkLst>
            <pc:docMk/>
            <pc:sldMk cId="746841962" sldId="265"/>
            <ac:spMk id="111" creationId="{39CB82C2-DF65-4EC1-8280-F201D50F570B}"/>
          </ac:spMkLst>
        </pc:spChg>
        <pc:spChg chg="add">
          <ac:chgData name="James Brasseur" userId="S::jbrasseur@dawsoncollege.qc.ca::d1e224ea-8349-4f8e-a868-5a5c8ff7215a" providerId="AD" clId="Web-{927CE3E3-8880-6629-A215-93A4EA7C4727}" dt="2022-11-09T13:38:34.878" v="15"/>
          <ac:spMkLst>
            <pc:docMk/>
            <pc:sldMk cId="746841962" sldId="265"/>
            <ac:spMk id="115" creationId="{5A1B47C8-47A0-4A88-8830-6DEA3B5DE392}"/>
          </ac:spMkLst>
        </pc:spChg>
        <pc:spChg chg="add">
          <ac:chgData name="James Brasseur" userId="S::jbrasseur@dawsoncollege.qc.ca::d1e224ea-8349-4f8e-a868-5a5c8ff7215a" providerId="AD" clId="Web-{927CE3E3-8880-6629-A215-93A4EA7C4727}" dt="2022-11-09T13:38:34.878" v="15"/>
          <ac:spMkLst>
            <pc:docMk/>
            <pc:sldMk cId="746841962" sldId="265"/>
            <ac:spMk id="117" creationId="{984BBFDD-E720-4805-A9C8-129FBBF6DD70}"/>
          </ac:spMkLst>
        </pc:spChg>
        <pc:spChg chg="add">
          <ac:chgData name="James Brasseur" userId="S::jbrasseur@dawsoncollege.qc.ca::d1e224ea-8349-4f8e-a868-5a5c8ff7215a" providerId="AD" clId="Web-{927CE3E3-8880-6629-A215-93A4EA7C4727}" dt="2022-11-09T13:38:34.878" v="15"/>
          <ac:spMkLst>
            <pc:docMk/>
            <pc:sldMk cId="746841962" sldId="265"/>
            <ac:spMk id="119" creationId="{5AC4BE46-4A77-42FE-9D15-065CDB2F847C}"/>
          </ac:spMkLst>
        </pc:spChg>
        <pc:picChg chg="add mod">
          <ac:chgData name="James Brasseur" userId="S::jbrasseur@dawsoncollege.qc.ca::d1e224ea-8349-4f8e-a868-5a5c8ff7215a" providerId="AD" clId="Web-{927CE3E3-8880-6629-A215-93A4EA7C4727}" dt="2022-11-09T13:39:12.237" v="20" actId="1076"/>
          <ac:picMkLst>
            <pc:docMk/>
            <pc:sldMk cId="746841962" sldId="265"/>
            <ac:picMk id="2" creationId="{FE3C36CB-DC77-CF42-E765-F9AFB56C5685}"/>
          </ac:picMkLst>
        </pc:picChg>
        <pc:picChg chg="del mod ord">
          <ac:chgData name="James Brasseur" userId="S::jbrasseur@dawsoncollege.qc.ca::d1e224ea-8349-4f8e-a868-5a5c8ff7215a" providerId="AD" clId="Web-{927CE3E3-8880-6629-A215-93A4EA7C4727}" dt="2022-11-09T13:38:26.644" v="12"/>
          <ac:picMkLst>
            <pc:docMk/>
            <pc:sldMk cId="746841962" sldId="265"/>
            <ac:picMk id="4" creationId="{00000000-0000-0000-0000-000000000000}"/>
          </ac:picMkLst>
        </pc:picChg>
        <pc:cxnChg chg="del">
          <ac:chgData name="James Brasseur" userId="S::jbrasseur@dawsoncollege.qc.ca::d1e224ea-8349-4f8e-a868-5a5c8ff7215a" providerId="AD" clId="Web-{927CE3E3-8880-6629-A215-93A4EA7C4727}" dt="2022-11-09T13:36:09.723" v="0"/>
          <ac:cxnSpMkLst>
            <pc:docMk/>
            <pc:sldMk cId="746841962" sldId="265"/>
            <ac:cxnSpMk id="31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927CE3E3-8880-6629-A215-93A4EA7C4727}" dt="2022-11-09T13:36:32.911" v="5"/>
          <ac:cxnSpMkLst>
            <pc:docMk/>
            <pc:sldMk cId="746841962" sldId="265"/>
            <ac:cxnSpMk id="43" creationId="{7E1D4427-852B-4B37-8E76-0E9F1810BA2A}"/>
          </ac:cxnSpMkLst>
        </pc:cxnChg>
        <pc:cxnChg chg="add del">
          <ac:chgData name="James Brasseur" userId="S::jbrasseur@dawsoncollege.qc.ca::d1e224ea-8349-4f8e-a868-5a5c8ff7215a" providerId="AD" clId="Web-{927CE3E3-8880-6629-A215-93A4EA7C4727}" dt="2022-11-09T13:36:32.911" v="5"/>
          <ac:cxnSpMkLst>
            <pc:docMk/>
            <pc:sldMk cId="746841962" sldId="265"/>
            <ac:cxnSpMk id="47" creationId="{C9AC0290-4702-4519-B0F4-C2A46880997B}"/>
          </ac:cxnSpMkLst>
        </pc:cxnChg>
        <pc:cxnChg chg="add del">
          <ac:chgData name="James Brasseur" userId="S::jbrasseur@dawsoncollege.qc.ca::d1e224ea-8349-4f8e-a868-5a5c8ff7215a" providerId="AD" clId="Web-{927CE3E3-8880-6629-A215-93A4EA7C4727}" dt="2022-11-09T13:36:32.895" v="4"/>
          <ac:cxnSpMkLst>
            <pc:docMk/>
            <pc:sldMk cId="746841962" sldId="265"/>
            <ac:cxnSpMk id="60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927CE3E3-8880-6629-A215-93A4EA7C4727}" dt="2022-11-09T13:36:32.895" v="4"/>
          <ac:cxnSpMkLst>
            <pc:docMk/>
            <pc:sldMk cId="746841962" sldId="265"/>
            <ac:cxnSpMk id="64" creationId="{D28A9C89-B313-458F-9C85-515930A51A93}"/>
          </ac:cxnSpMkLst>
        </pc:cxnChg>
        <pc:cxnChg chg="add del">
          <ac:chgData name="James Brasseur" userId="S::jbrasseur@dawsoncollege.qc.ca::d1e224ea-8349-4f8e-a868-5a5c8ff7215a" providerId="AD" clId="Web-{927CE3E3-8880-6629-A215-93A4EA7C4727}" dt="2022-11-09T13:38:23.378" v="11"/>
          <ac:cxnSpMkLst>
            <pc:docMk/>
            <pc:sldMk cId="746841962" sldId="265"/>
            <ac:cxnSpMk id="72" creationId="{7E1D4427-852B-4B37-8E76-0E9F1810BA2A}"/>
          </ac:cxnSpMkLst>
        </pc:cxnChg>
        <pc:cxnChg chg="add del">
          <ac:chgData name="James Brasseur" userId="S::jbrasseur@dawsoncollege.qc.ca::d1e224ea-8349-4f8e-a868-5a5c8ff7215a" providerId="AD" clId="Web-{927CE3E3-8880-6629-A215-93A4EA7C4727}" dt="2022-11-09T13:38:23.378" v="11"/>
          <ac:cxnSpMkLst>
            <pc:docMk/>
            <pc:sldMk cId="746841962" sldId="265"/>
            <ac:cxnSpMk id="74" creationId="{C9AC0290-4702-4519-B0F4-C2A46880997B}"/>
          </ac:cxnSpMkLst>
        </pc:cxnChg>
        <pc:cxnChg chg="add del">
          <ac:chgData name="James Brasseur" userId="S::jbrasseur@dawsoncollege.qc.ca::d1e224ea-8349-4f8e-a868-5a5c8ff7215a" providerId="AD" clId="Web-{927CE3E3-8880-6629-A215-93A4EA7C4727}" dt="2022-11-09T13:38:14.285" v="8"/>
          <ac:cxnSpMkLst>
            <pc:docMk/>
            <pc:sldMk cId="746841962" sldId="265"/>
            <ac:cxnSpMk id="85" creationId="{7E1D4427-852B-4B37-8E76-0E9F1810BA2A}"/>
          </ac:cxnSpMkLst>
        </pc:cxnChg>
        <pc:cxnChg chg="add del">
          <ac:chgData name="James Brasseur" userId="S::jbrasseur@dawsoncollege.qc.ca::d1e224ea-8349-4f8e-a868-5a5c8ff7215a" providerId="AD" clId="Web-{927CE3E3-8880-6629-A215-93A4EA7C4727}" dt="2022-11-09T13:38:23.363" v="10"/>
          <ac:cxnSpMkLst>
            <pc:docMk/>
            <pc:sldMk cId="746841962" sldId="265"/>
            <ac:cxnSpMk id="95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927CE3E3-8880-6629-A215-93A4EA7C4727}" dt="2022-11-09T13:38:34.878" v="15"/>
          <ac:cxnSpMkLst>
            <pc:docMk/>
            <pc:sldMk cId="746841962" sldId="265"/>
            <ac:cxnSpMk id="102" creationId="{F5486A9D-1265-4B57-91E6-68E666B978BC}"/>
          </ac:cxnSpMkLst>
        </pc:cxnChg>
        <pc:cxnChg chg="add">
          <ac:chgData name="James Brasseur" userId="S::jbrasseur@dawsoncollege.qc.ca::d1e224ea-8349-4f8e-a868-5a5c8ff7215a" providerId="AD" clId="Web-{927CE3E3-8880-6629-A215-93A4EA7C4727}" dt="2022-11-09T13:38:34.878" v="15"/>
          <ac:cxnSpMkLst>
            <pc:docMk/>
            <pc:sldMk cId="746841962" sldId="265"/>
            <ac:cxnSpMk id="113" creationId="{7E1D4427-852B-4B37-8E76-0E9F1810BA2A}"/>
          </ac:cxnSpMkLst>
        </pc:cxnChg>
      </pc:sldChg>
    </pc:docChg>
  </pc:docChgLst>
  <pc:docChgLst>
    <pc:chgData name="James Brasseur" userId="S::jbrasseur@dawsoncollege.qc.ca::d1e224ea-8349-4f8e-a868-5a5c8ff7215a" providerId="AD" clId="Web-{B481AD0A-390D-6076-9417-A38ED1B8BD5A}"/>
    <pc:docChg chg="modSld">
      <pc:chgData name="James Brasseur" userId="S::jbrasseur@dawsoncollege.qc.ca::d1e224ea-8349-4f8e-a868-5a5c8ff7215a" providerId="AD" clId="Web-{B481AD0A-390D-6076-9417-A38ED1B8BD5A}" dt="2023-01-09T14:51:01.479" v="5" actId="20577"/>
      <pc:docMkLst>
        <pc:docMk/>
      </pc:docMkLst>
      <pc:sldChg chg="modSp">
        <pc:chgData name="James Brasseur" userId="S::jbrasseur@dawsoncollege.qc.ca::d1e224ea-8349-4f8e-a868-5a5c8ff7215a" providerId="AD" clId="Web-{B481AD0A-390D-6076-9417-A38ED1B8BD5A}" dt="2023-01-09T14:51:01.479" v="5" actId="20577"/>
        <pc:sldMkLst>
          <pc:docMk/>
          <pc:sldMk cId="1301884664" sldId="256"/>
        </pc:sldMkLst>
        <pc:spChg chg="mod">
          <ac:chgData name="James Brasseur" userId="S::jbrasseur@dawsoncollege.qc.ca::d1e224ea-8349-4f8e-a868-5a5c8ff7215a" providerId="AD" clId="Web-{B481AD0A-390D-6076-9417-A38ED1B8BD5A}" dt="2023-01-09T14:51:01.479" v="5" actId="20577"/>
          <ac:spMkLst>
            <pc:docMk/>
            <pc:sldMk cId="1301884664" sldId="256"/>
            <ac:spMk id="2" creationId="{00000000-0000-0000-0000-000000000000}"/>
          </ac:spMkLst>
        </pc:spChg>
      </pc:sldChg>
    </pc:docChg>
  </pc:docChgLst>
  <pc:docChgLst>
    <pc:chgData name="James Brasseur" userId="S::jbrasseur@dawsoncollege.qc.ca::d1e224ea-8349-4f8e-a868-5a5c8ff7215a" providerId="AD" clId="Web-{440ACFC0-15C3-958A-E1A6-DBAAD67E3295}"/>
    <pc:docChg chg="sldOrd">
      <pc:chgData name="James Brasseur" userId="S::jbrasseur@dawsoncollege.qc.ca::d1e224ea-8349-4f8e-a868-5a5c8ff7215a" providerId="AD" clId="Web-{440ACFC0-15C3-958A-E1A6-DBAAD67E3295}" dt="2022-01-26T15:06:18.425" v="1"/>
      <pc:docMkLst>
        <pc:docMk/>
      </pc:docMkLst>
      <pc:sldChg chg="ord">
        <pc:chgData name="James Brasseur" userId="S::jbrasseur@dawsoncollege.qc.ca::d1e224ea-8349-4f8e-a868-5a5c8ff7215a" providerId="AD" clId="Web-{440ACFC0-15C3-958A-E1A6-DBAAD67E3295}" dt="2022-01-26T15:06:11.003" v="0"/>
        <pc:sldMkLst>
          <pc:docMk/>
          <pc:sldMk cId="2403457215" sldId="276"/>
        </pc:sldMkLst>
      </pc:sldChg>
      <pc:sldChg chg="ord">
        <pc:chgData name="James Brasseur" userId="S::jbrasseur@dawsoncollege.qc.ca::d1e224ea-8349-4f8e-a868-5a5c8ff7215a" providerId="AD" clId="Web-{440ACFC0-15C3-958A-E1A6-DBAAD67E3295}" dt="2022-01-26T15:06:18.425" v="1"/>
        <pc:sldMkLst>
          <pc:docMk/>
          <pc:sldMk cId="2393707758" sldId="277"/>
        </pc:sldMkLst>
      </pc:sldChg>
    </pc:docChg>
  </pc:docChgLst>
  <pc:docChgLst>
    <pc:chgData name="James Brasseur" userId="S::jbrasseur@dawsoncollege.qc.ca::d1e224ea-8349-4f8e-a868-5a5c8ff7215a" providerId="AD" clId="Web-{A36B5668-C04D-5D33-6235-BFF522829B2B}"/>
    <pc:docChg chg="modSld">
      <pc:chgData name="James Brasseur" userId="S::jbrasseur@dawsoncollege.qc.ca::d1e224ea-8349-4f8e-a868-5a5c8ff7215a" providerId="AD" clId="Web-{A36B5668-C04D-5D33-6235-BFF522829B2B}" dt="2022-11-09T02:18:59.435" v="45" actId="1076"/>
      <pc:docMkLst>
        <pc:docMk/>
      </pc:docMkLst>
      <pc:sldChg chg="addSp delSp modSp">
        <pc:chgData name="James Brasseur" userId="S::jbrasseur@dawsoncollege.qc.ca::d1e224ea-8349-4f8e-a868-5a5c8ff7215a" providerId="AD" clId="Web-{A36B5668-C04D-5D33-6235-BFF522829B2B}" dt="2022-11-09T02:10:03.568" v="8"/>
        <pc:sldMkLst>
          <pc:docMk/>
          <pc:sldMk cId="1742041899" sldId="262"/>
        </pc:sldMkLst>
        <pc:spChg chg="mod">
          <ac:chgData name="James Brasseur" userId="S::jbrasseur@dawsoncollege.qc.ca::d1e224ea-8349-4f8e-a868-5a5c8ff7215a" providerId="AD" clId="Web-{A36B5668-C04D-5D33-6235-BFF522829B2B}" dt="2022-11-09T02:10:03.553" v="7"/>
          <ac:spMkLst>
            <pc:docMk/>
            <pc:sldMk cId="1742041899" sldId="262"/>
            <ac:spMk id="3" creationId="{00000000-0000-0000-0000-000000000000}"/>
          </ac:spMkLst>
        </pc:spChg>
        <pc:spChg chg="add del">
          <ac:chgData name="James Brasseur" userId="S::jbrasseur@dawsoncollege.qc.ca::d1e224ea-8349-4f8e-a868-5a5c8ff7215a" providerId="AD" clId="Web-{A36B5668-C04D-5D33-6235-BFF522829B2B}" dt="2022-11-09T02:09:49.756" v="3"/>
          <ac:spMkLst>
            <pc:docMk/>
            <pc:sldMk cId="1742041899" sldId="262"/>
            <ac:spMk id="10" creationId="{FB5993E2-C02B-4335-ABA5-D8EC465551E3}"/>
          </ac:spMkLst>
        </pc:spChg>
        <pc:spChg chg="add del">
          <ac:chgData name="James Brasseur" userId="S::jbrasseur@dawsoncollege.qc.ca::d1e224ea-8349-4f8e-a868-5a5c8ff7215a" providerId="AD" clId="Web-{A36B5668-C04D-5D33-6235-BFF522829B2B}" dt="2022-11-09T02:09:49.756" v="3"/>
          <ac:spMkLst>
            <pc:docMk/>
            <pc:sldMk cId="1742041899" sldId="262"/>
            <ac:spMk id="12" creationId="{C0B801A2-5622-4BE8-9AD2-C337A2CD0022}"/>
          </ac:spMkLst>
        </pc:spChg>
        <pc:spChg chg="add del">
          <ac:chgData name="James Brasseur" userId="S::jbrasseur@dawsoncollege.qc.ca::d1e224ea-8349-4f8e-a868-5a5c8ff7215a" providerId="AD" clId="Web-{A36B5668-C04D-5D33-6235-BFF522829B2B}" dt="2022-11-09T02:09:49.756" v="3"/>
          <ac:spMkLst>
            <pc:docMk/>
            <pc:sldMk cId="1742041899" sldId="262"/>
            <ac:spMk id="14" creationId="{B7AF614F-5BC3-4086-99F5-B87C5847A071}"/>
          </ac:spMkLst>
        </pc:spChg>
        <pc:spChg chg="add del">
          <ac:chgData name="James Brasseur" userId="S::jbrasseur@dawsoncollege.qc.ca::d1e224ea-8349-4f8e-a868-5a5c8ff7215a" providerId="AD" clId="Web-{A36B5668-C04D-5D33-6235-BFF522829B2B}" dt="2022-11-09T02:09:52.365" v="5"/>
          <ac:spMkLst>
            <pc:docMk/>
            <pc:sldMk cId="1742041899" sldId="262"/>
            <ac:spMk id="16" creationId="{FB5993E2-C02B-4335-ABA5-D8EC465551E3}"/>
          </ac:spMkLst>
        </pc:spChg>
        <pc:spChg chg="add del">
          <ac:chgData name="James Brasseur" userId="S::jbrasseur@dawsoncollege.qc.ca::d1e224ea-8349-4f8e-a868-5a5c8ff7215a" providerId="AD" clId="Web-{A36B5668-C04D-5D33-6235-BFF522829B2B}" dt="2022-11-09T02:09:52.365" v="5"/>
          <ac:spMkLst>
            <pc:docMk/>
            <pc:sldMk cId="1742041899" sldId="262"/>
            <ac:spMk id="17" creationId="{C0B801A2-5622-4BE8-9AD2-C337A2CD0022}"/>
          </ac:spMkLst>
        </pc:spChg>
        <pc:spChg chg="add del">
          <ac:chgData name="James Brasseur" userId="S::jbrasseur@dawsoncollege.qc.ca::d1e224ea-8349-4f8e-a868-5a5c8ff7215a" providerId="AD" clId="Web-{A36B5668-C04D-5D33-6235-BFF522829B2B}" dt="2022-11-09T02:09:52.365" v="5"/>
          <ac:spMkLst>
            <pc:docMk/>
            <pc:sldMk cId="1742041899" sldId="262"/>
            <ac:spMk id="18" creationId="{B7AF614F-5BC3-4086-99F5-B87C5847A071}"/>
          </ac:spMkLst>
        </pc:spChg>
        <pc:spChg chg="add del">
          <ac:chgData name="James Brasseur" userId="S::jbrasseur@dawsoncollege.qc.ca::d1e224ea-8349-4f8e-a868-5a5c8ff7215a" providerId="AD" clId="Web-{A36B5668-C04D-5D33-6235-BFF522829B2B}" dt="2022-11-09T02:10:03.553" v="7"/>
          <ac:spMkLst>
            <pc:docMk/>
            <pc:sldMk cId="1742041899" sldId="262"/>
            <ac:spMk id="20" creationId="{FB5993E2-C02B-4335-ABA5-D8EC465551E3}"/>
          </ac:spMkLst>
        </pc:spChg>
        <pc:spChg chg="add del">
          <ac:chgData name="James Brasseur" userId="S::jbrasseur@dawsoncollege.qc.ca::d1e224ea-8349-4f8e-a868-5a5c8ff7215a" providerId="AD" clId="Web-{A36B5668-C04D-5D33-6235-BFF522829B2B}" dt="2022-11-09T02:10:03.553" v="7"/>
          <ac:spMkLst>
            <pc:docMk/>
            <pc:sldMk cId="1742041899" sldId="262"/>
            <ac:spMk id="21" creationId="{C0B801A2-5622-4BE8-9AD2-C337A2CD0022}"/>
          </ac:spMkLst>
        </pc:spChg>
        <pc:spChg chg="add del">
          <ac:chgData name="James Brasseur" userId="S::jbrasseur@dawsoncollege.qc.ca::d1e224ea-8349-4f8e-a868-5a5c8ff7215a" providerId="AD" clId="Web-{A36B5668-C04D-5D33-6235-BFF522829B2B}" dt="2022-11-09T02:10:03.553" v="7"/>
          <ac:spMkLst>
            <pc:docMk/>
            <pc:sldMk cId="1742041899" sldId="262"/>
            <ac:spMk id="22" creationId="{B7AF614F-5BC3-4086-99F5-B87C5847A071}"/>
          </ac:spMkLst>
        </pc:spChg>
        <pc:graphicFrameChg chg="mod modGraphic">
          <ac:chgData name="James Brasseur" userId="S::jbrasseur@dawsoncollege.qc.ca::d1e224ea-8349-4f8e-a868-5a5c8ff7215a" providerId="AD" clId="Web-{A36B5668-C04D-5D33-6235-BFF522829B2B}" dt="2022-11-09T02:10:03.568" v="8"/>
          <ac:graphicFrameMkLst>
            <pc:docMk/>
            <pc:sldMk cId="1742041899" sldId="262"/>
            <ac:graphicFrameMk id="5" creationId="{FF3B8826-39C3-102E-9920-DD998069AE69}"/>
          </ac:graphicFrameMkLst>
        </pc:graphicFrameChg>
      </pc:sldChg>
      <pc:sldChg chg="addSp delSp modSp">
        <pc:chgData name="James Brasseur" userId="S::jbrasseur@dawsoncollege.qc.ca::d1e224ea-8349-4f8e-a868-5a5c8ff7215a" providerId="AD" clId="Web-{A36B5668-C04D-5D33-6235-BFF522829B2B}" dt="2022-11-09T02:11:56.679" v="14"/>
        <pc:sldMkLst>
          <pc:docMk/>
          <pc:sldMk cId="3072516769" sldId="268"/>
        </pc:sldMkLst>
        <pc:spChg chg="mod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3" creationId="{00000000-0000-0000-0000-000000000000}"/>
          </ac:spMkLst>
        </pc:spChg>
        <pc:spChg chg="mod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4" creationId="{00000000-0000-0000-0000-000000000000}"/>
          </ac:spMkLst>
        </pc:spChg>
        <pc:spChg chg="del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10" creationId="{4E4490D0-3672-446A-AC12-B4830333BDDD}"/>
          </ac:spMkLst>
        </pc:spChg>
        <pc:spChg chg="del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12" creationId="{39CB82C2-DF65-4EC1-8280-F201D50F570B}"/>
          </ac:spMkLst>
        </pc:spChg>
        <pc:spChg chg="del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16" creationId="{5AE6C737-FF55-4064-94B7-0B21D2EB6045}"/>
          </ac:spMkLst>
        </pc:spChg>
        <pc:spChg chg="del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20" creationId="{D8218D9F-38B6-4AE0-9051-5434D19A5277}"/>
          </ac:spMkLst>
        </pc:spChg>
        <pc:spChg chg="del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22" creationId="{2D3DCA99-84AF-487A-BF72-91C5FA6B0B70}"/>
          </ac:spMkLst>
        </pc:spChg>
        <pc:spChg chg="add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27" creationId="{4E4490D0-3672-446A-AC12-B4830333BDDD}"/>
          </ac:spMkLst>
        </pc:spChg>
        <pc:spChg chg="add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29" creationId="{39CB82C2-DF65-4EC1-8280-F201D50F570B}"/>
          </ac:spMkLst>
        </pc:spChg>
        <pc:spChg chg="add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33" creationId="{EB1836F0-F9E0-4D93-9BDD-7EEC6EA05F7B}"/>
          </ac:spMkLst>
        </pc:spChg>
        <pc:spChg chg="add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37" creationId="{6D2F28D1-82F9-40FE-935C-85ECF7660D2D}"/>
          </ac:spMkLst>
        </pc:spChg>
        <pc:spChg chg="add">
          <ac:chgData name="James Brasseur" userId="S::jbrasseur@dawsoncollege.qc.ca::d1e224ea-8349-4f8e-a868-5a5c8ff7215a" providerId="AD" clId="Web-{A36B5668-C04D-5D33-6235-BFF522829B2B}" dt="2022-11-09T02:11:56.679" v="14"/>
          <ac:spMkLst>
            <pc:docMk/>
            <pc:sldMk cId="3072516769" sldId="268"/>
            <ac:spMk id="39" creationId="{4B670E93-2F53-48FC-AB6C-E99E22D17F31}"/>
          </ac:spMkLst>
        </pc:spChg>
        <pc:picChg chg="mod">
          <ac:chgData name="James Brasseur" userId="S::jbrasseur@dawsoncollege.qc.ca::d1e224ea-8349-4f8e-a868-5a5c8ff7215a" providerId="AD" clId="Web-{A36B5668-C04D-5D33-6235-BFF522829B2B}" dt="2022-11-09T02:11:56.679" v="14"/>
          <ac:picMkLst>
            <pc:docMk/>
            <pc:sldMk cId="3072516769" sldId="268"/>
            <ac:picMk id="5" creationId="{00000000-0000-0000-0000-000000000000}"/>
          </ac:picMkLst>
        </pc:picChg>
        <pc:cxnChg chg="del">
          <ac:chgData name="James Brasseur" userId="S::jbrasseur@dawsoncollege.qc.ca::d1e224ea-8349-4f8e-a868-5a5c8ff7215a" providerId="AD" clId="Web-{A36B5668-C04D-5D33-6235-BFF522829B2B}" dt="2022-11-09T02:11:56.679" v="14"/>
          <ac:cxnSpMkLst>
            <pc:docMk/>
            <pc:sldMk cId="3072516769" sldId="268"/>
            <ac:cxnSpMk id="14" creationId="{7E1D4427-852B-4B37-8E76-0E9F1810BA2A}"/>
          </ac:cxnSpMkLst>
        </pc:cxnChg>
        <pc:cxnChg chg="del">
          <ac:chgData name="James Brasseur" userId="S::jbrasseur@dawsoncollege.qc.ca::d1e224ea-8349-4f8e-a868-5a5c8ff7215a" providerId="AD" clId="Web-{A36B5668-C04D-5D33-6235-BFF522829B2B}" dt="2022-11-09T02:11:56.679" v="14"/>
          <ac:cxnSpMkLst>
            <pc:docMk/>
            <pc:sldMk cId="3072516769" sldId="268"/>
            <ac:cxnSpMk id="18" creationId="{6B5B1DD8-6224-4137-8621-32982B00F9FC}"/>
          </ac:cxnSpMkLst>
        </pc:cxnChg>
        <pc:cxnChg chg="add">
          <ac:chgData name="James Brasseur" userId="S::jbrasseur@dawsoncollege.qc.ca::d1e224ea-8349-4f8e-a868-5a5c8ff7215a" providerId="AD" clId="Web-{A36B5668-C04D-5D33-6235-BFF522829B2B}" dt="2022-11-09T02:11:56.679" v="14"/>
          <ac:cxnSpMkLst>
            <pc:docMk/>
            <pc:sldMk cId="3072516769" sldId="268"/>
            <ac:cxnSpMk id="31" creationId="{7E1D4427-852B-4B37-8E76-0E9F1810BA2A}"/>
          </ac:cxnSpMkLst>
        </pc:cxnChg>
        <pc:cxnChg chg="add">
          <ac:chgData name="James Brasseur" userId="S::jbrasseur@dawsoncollege.qc.ca::d1e224ea-8349-4f8e-a868-5a5c8ff7215a" providerId="AD" clId="Web-{A36B5668-C04D-5D33-6235-BFF522829B2B}" dt="2022-11-09T02:11:56.679" v="14"/>
          <ac:cxnSpMkLst>
            <pc:docMk/>
            <pc:sldMk cId="3072516769" sldId="268"/>
            <ac:cxnSpMk id="35" creationId="{7A49EFD3-A806-4D59-99F1-AA9AFAE4EF71}"/>
          </ac:cxnSpMkLst>
        </pc:cxnChg>
      </pc:sldChg>
      <pc:sldChg chg="addSp delSp modSp mod setClrOvrMap">
        <pc:chgData name="James Brasseur" userId="S::jbrasseur@dawsoncollege.qc.ca::d1e224ea-8349-4f8e-a868-5a5c8ff7215a" providerId="AD" clId="Web-{A36B5668-C04D-5D33-6235-BFF522829B2B}" dt="2022-11-09T02:18:59.435" v="45" actId="1076"/>
        <pc:sldMkLst>
          <pc:docMk/>
          <pc:sldMk cId="2193143330" sldId="273"/>
        </pc:sldMkLst>
        <pc:spChg chg="mod">
          <ac:chgData name="James Brasseur" userId="S::jbrasseur@dawsoncollege.qc.ca::d1e224ea-8349-4f8e-a868-5a5c8ff7215a" providerId="AD" clId="Web-{A36B5668-C04D-5D33-6235-BFF522829B2B}" dt="2022-11-09T02:18:59.435" v="45" actId="1076"/>
          <ac:spMkLst>
            <pc:docMk/>
            <pc:sldMk cId="2193143330" sldId="273"/>
            <ac:spMk id="2" creationId="{00000000-0000-0000-0000-000000000000}"/>
          </ac:spMkLst>
        </pc:spChg>
        <pc:spChg chg="mod">
          <ac:chgData name="James Brasseur" userId="S::jbrasseur@dawsoncollege.qc.ca::d1e224ea-8349-4f8e-a868-5a5c8ff7215a" providerId="AD" clId="Web-{A36B5668-C04D-5D33-6235-BFF522829B2B}" dt="2022-11-09T02:18:53.357" v="44" actId="1076"/>
          <ac:spMkLst>
            <pc:docMk/>
            <pc:sldMk cId="2193143330" sldId="273"/>
            <ac:spMk id="3" creationId="{00000000-0000-0000-0000-000000000000}"/>
          </ac:spMkLst>
        </pc:spChg>
        <pc:spChg chg="del">
          <ac:chgData name="James Brasseur" userId="S::jbrasseur@dawsoncollege.qc.ca::d1e224ea-8349-4f8e-a868-5a5c8ff7215a" providerId="AD" clId="Web-{A36B5668-C04D-5D33-6235-BFF522829B2B}" dt="2022-11-09T02:18:38.466" v="43"/>
          <ac:spMkLst>
            <pc:docMk/>
            <pc:sldMk cId="2193143330" sldId="273"/>
            <ac:spMk id="53" creationId="{4E4490D0-3672-446A-AC12-B4830333BDDD}"/>
          </ac:spMkLst>
        </pc:spChg>
        <pc:spChg chg="del">
          <ac:chgData name="James Brasseur" userId="S::jbrasseur@dawsoncollege.qc.ca::d1e224ea-8349-4f8e-a868-5a5c8ff7215a" providerId="AD" clId="Web-{A36B5668-C04D-5D33-6235-BFF522829B2B}" dt="2022-11-09T02:18:38.466" v="43"/>
          <ac:spMkLst>
            <pc:docMk/>
            <pc:sldMk cId="2193143330" sldId="273"/>
            <ac:spMk id="54" creationId="{39CB82C2-DF65-4EC1-8280-F201D50F570B}"/>
          </ac:spMkLst>
        </pc:spChg>
        <pc:spChg chg="del">
          <ac:chgData name="James Brasseur" userId="S::jbrasseur@dawsoncollege.qc.ca::d1e224ea-8349-4f8e-a868-5a5c8ff7215a" providerId="AD" clId="Web-{A36B5668-C04D-5D33-6235-BFF522829B2B}" dt="2022-11-09T02:18:38.466" v="43"/>
          <ac:spMkLst>
            <pc:docMk/>
            <pc:sldMk cId="2193143330" sldId="273"/>
            <ac:spMk id="56" creationId="{AE220058-3FCE-496E-ADF2-D8A6961F39F6}"/>
          </ac:spMkLst>
        </pc:spChg>
        <pc:spChg chg="del">
          <ac:chgData name="James Brasseur" userId="S::jbrasseur@dawsoncollege.qc.ca::d1e224ea-8349-4f8e-a868-5a5c8ff7215a" providerId="AD" clId="Web-{A36B5668-C04D-5D33-6235-BFF522829B2B}" dt="2022-11-09T02:18:38.466" v="43"/>
          <ac:spMkLst>
            <pc:docMk/>
            <pc:sldMk cId="2193143330" sldId="273"/>
            <ac:spMk id="58" creationId="{3E9C5090-7D25-41E3-A6D3-CCAEE505E785}"/>
          </ac:spMkLst>
        </pc:spChg>
        <pc:spChg chg="del">
          <ac:chgData name="James Brasseur" userId="S::jbrasseur@dawsoncollege.qc.ca::d1e224ea-8349-4f8e-a868-5a5c8ff7215a" providerId="AD" clId="Web-{A36B5668-C04D-5D33-6235-BFF522829B2B}" dt="2022-11-09T02:18:38.466" v="43"/>
          <ac:spMkLst>
            <pc:docMk/>
            <pc:sldMk cId="2193143330" sldId="273"/>
            <ac:spMk id="59" creationId="{11BF8809-0DAC-41E5-A212-ACB4A01BE95B}"/>
          </ac:spMkLst>
        </pc:spChg>
        <pc:spChg chg="add">
          <ac:chgData name="James Brasseur" userId="S::jbrasseur@dawsoncollege.qc.ca::d1e224ea-8349-4f8e-a868-5a5c8ff7215a" providerId="AD" clId="Web-{A36B5668-C04D-5D33-6235-BFF522829B2B}" dt="2022-11-09T02:18:38.466" v="43"/>
          <ac:spMkLst>
            <pc:docMk/>
            <pc:sldMk cId="2193143330" sldId="273"/>
            <ac:spMk id="65" creationId="{25C8D2C1-DA83-420D-9635-D52CE066B5DA}"/>
          </ac:spMkLst>
        </pc:spChg>
        <pc:spChg chg="add">
          <ac:chgData name="James Brasseur" userId="S::jbrasseur@dawsoncollege.qc.ca::d1e224ea-8349-4f8e-a868-5a5c8ff7215a" providerId="AD" clId="Web-{A36B5668-C04D-5D33-6235-BFF522829B2B}" dt="2022-11-09T02:18:38.466" v="43"/>
          <ac:spMkLst>
            <pc:docMk/>
            <pc:sldMk cId="2193143330" sldId="273"/>
            <ac:spMk id="67" creationId="{434F74C9-6A0B-409E-AD1C-45B58BE91BB8}"/>
          </ac:spMkLst>
        </pc:spChg>
        <pc:spChg chg="add">
          <ac:chgData name="James Brasseur" userId="S::jbrasseur@dawsoncollege.qc.ca::d1e224ea-8349-4f8e-a868-5a5c8ff7215a" providerId="AD" clId="Web-{A36B5668-C04D-5D33-6235-BFF522829B2B}" dt="2022-11-09T02:18:38.466" v="43"/>
          <ac:spMkLst>
            <pc:docMk/>
            <pc:sldMk cId="2193143330" sldId="273"/>
            <ac:spMk id="73" creationId="{B9E780F8-2452-4595-A281-E594BA83DB0D}"/>
          </ac:spMkLst>
        </pc:spChg>
        <pc:spChg chg="add">
          <ac:chgData name="James Brasseur" userId="S::jbrasseur@dawsoncollege.qc.ca::d1e224ea-8349-4f8e-a868-5a5c8ff7215a" providerId="AD" clId="Web-{A36B5668-C04D-5D33-6235-BFF522829B2B}" dt="2022-11-09T02:18:38.466" v="43"/>
          <ac:spMkLst>
            <pc:docMk/>
            <pc:sldMk cId="2193143330" sldId="273"/>
            <ac:spMk id="75" creationId="{A917F44A-7774-4C79-BEDC-0CC73C8C0E04}"/>
          </ac:spMkLst>
        </pc:spChg>
        <pc:picChg chg="del mod">
          <ac:chgData name="James Brasseur" userId="S::jbrasseur@dawsoncollege.qc.ca::d1e224ea-8349-4f8e-a868-5a5c8ff7215a" providerId="AD" clId="Web-{A36B5668-C04D-5D33-6235-BFF522829B2B}" dt="2022-11-09T02:18:29.419" v="42"/>
          <ac:picMkLst>
            <pc:docMk/>
            <pc:sldMk cId="2193143330" sldId="273"/>
            <ac:picMk id="4" creationId="{00000000-0000-0000-0000-000000000000}"/>
          </ac:picMkLst>
        </pc:picChg>
        <pc:picChg chg="add">
          <ac:chgData name="James Brasseur" userId="S::jbrasseur@dawsoncollege.qc.ca::d1e224ea-8349-4f8e-a868-5a5c8ff7215a" providerId="AD" clId="Web-{A36B5668-C04D-5D33-6235-BFF522829B2B}" dt="2022-11-09T02:18:38.466" v="43"/>
          <ac:picMkLst>
            <pc:docMk/>
            <pc:sldMk cId="2193143330" sldId="273"/>
            <ac:picMk id="61" creationId="{E3EA8901-B7B6-1D9D-8035-29F34B4D5DB0}"/>
          </ac:picMkLst>
        </pc:picChg>
        <pc:cxnChg chg="del">
          <ac:chgData name="James Brasseur" userId="S::jbrasseur@dawsoncollege.qc.ca::d1e224ea-8349-4f8e-a868-5a5c8ff7215a" providerId="AD" clId="Web-{A36B5668-C04D-5D33-6235-BFF522829B2B}" dt="2022-11-09T02:18:38.466" v="43"/>
          <ac:cxnSpMkLst>
            <pc:docMk/>
            <pc:sldMk cId="2193143330" sldId="273"/>
            <ac:cxnSpMk id="55" creationId="{7E1D4427-852B-4B37-8E76-0E9F1810BA2A}"/>
          </ac:cxnSpMkLst>
        </pc:cxnChg>
        <pc:cxnChg chg="del">
          <ac:chgData name="James Brasseur" userId="S::jbrasseur@dawsoncollege.qc.ca::d1e224ea-8349-4f8e-a868-5a5c8ff7215a" providerId="AD" clId="Web-{A36B5668-C04D-5D33-6235-BFF522829B2B}" dt="2022-11-09T02:18:38.466" v="43"/>
          <ac:cxnSpMkLst>
            <pc:docMk/>
            <pc:sldMk cId="2193143330" sldId="273"/>
            <ac:cxnSpMk id="57" creationId="{E193F809-7E50-4AAD-8E26-878207931CB5}"/>
          </ac:cxnSpMkLst>
        </pc:cxnChg>
        <pc:cxnChg chg="add">
          <ac:chgData name="James Brasseur" userId="S::jbrasseur@dawsoncollege.qc.ca::d1e224ea-8349-4f8e-a868-5a5c8ff7215a" providerId="AD" clId="Web-{A36B5668-C04D-5D33-6235-BFF522829B2B}" dt="2022-11-09T02:18:38.466" v="43"/>
          <ac:cxnSpMkLst>
            <pc:docMk/>
            <pc:sldMk cId="2193143330" sldId="273"/>
            <ac:cxnSpMk id="69" creationId="{F5486A9D-1265-4B57-91E6-68E666B978BC}"/>
          </ac:cxnSpMkLst>
        </pc:cxnChg>
        <pc:cxnChg chg="add">
          <ac:chgData name="James Brasseur" userId="S::jbrasseur@dawsoncollege.qc.ca::d1e224ea-8349-4f8e-a868-5a5c8ff7215a" providerId="AD" clId="Web-{A36B5668-C04D-5D33-6235-BFF522829B2B}" dt="2022-11-09T02:18:38.466" v="43"/>
          <ac:cxnSpMkLst>
            <pc:docMk/>
            <pc:sldMk cId="2193143330" sldId="273"/>
            <ac:cxnSpMk id="71" creationId="{E6E50488-8E5E-4E36-9763-092234CAED4A}"/>
          </ac:cxnSpMkLst>
        </pc:cxnChg>
      </pc:sldChg>
      <pc:sldChg chg="modSp">
        <pc:chgData name="James Brasseur" userId="S::jbrasseur@dawsoncollege.qc.ca::d1e224ea-8349-4f8e-a868-5a5c8ff7215a" providerId="AD" clId="Web-{A36B5668-C04D-5D33-6235-BFF522829B2B}" dt="2022-11-09T02:11:08.366" v="13" actId="20577"/>
        <pc:sldMkLst>
          <pc:docMk/>
          <pc:sldMk cId="4011921587" sldId="278"/>
        </pc:sldMkLst>
        <pc:spChg chg="mod">
          <ac:chgData name="James Brasseur" userId="S::jbrasseur@dawsoncollege.qc.ca::d1e224ea-8349-4f8e-a868-5a5c8ff7215a" providerId="AD" clId="Web-{A36B5668-C04D-5D33-6235-BFF522829B2B}" dt="2022-11-09T02:11:01.803" v="12" actId="20577"/>
          <ac:spMkLst>
            <pc:docMk/>
            <pc:sldMk cId="4011921587" sldId="278"/>
            <ac:spMk id="2" creationId="{8F2CC745-A3C7-66CE-2639-1E5EF7008352}"/>
          </ac:spMkLst>
        </pc:spChg>
        <pc:spChg chg="mod">
          <ac:chgData name="James Brasseur" userId="S::jbrasseur@dawsoncollege.qc.ca::d1e224ea-8349-4f8e-a868-5a5c8ff7215a" providerId="AD" clId="Web-{A36B5668-C04D-5D33-6235-BFF522829B2B}" dt="2022-11-09T02:11:08.366" v="13" actId="20577"/>
          <ac:spMkLst>
            <pc:docMk/>
            <pc:sldMk cId="4011921587" sldId="278"/>
            <ac:spMk id="3" creationId="{69E8791A-6631-4BC9-7D95-6EA2D8EC4C31}"/>
          </ac:spMkLst>
        </pc:spChg>
      </pc:sldChg>
    </pc:docChg>
  </pc:docChgLst>
  <pc:docChgLst>
    <pc:chgData name="James Brasseur" userId="S::jbrasseur@dawsoncollege.qc.ca::d1e224ea-8349-4f8e-a868-5a5c8ff7215a" providerId="AD" clId="Web-{3AFD350F-370F-6500-85FE-56612385646E}"/>
    <pc:docChg chg="sldOrd">
      <pc:chgData name="James Brasseur" userId="S::jbrasseur@dawsoncollege.qc.ca::d1e224ea-8349-4f8e-a868-5a5c8ff7215a" providerId="AD" clId="Web-{3AFD350F-370F-6500-85FE-56612385646E}" dt="2022-01-28T00:43:20.680" v="0"/>
      <pc:docMkLst>
        <pc:docMk/>
      </pc:docMkLst>
      <pc:sldChg chg="ord">
        <pc:chgData name="James Brasseur" userId="S::jbrasseur@dawsoncollege.qc.ca::d1e224ea-8349-4f8e-a868-5a5c8ff7215a" providerId="AD" clId="Web-{3AFD350F-370F-6500-85FE-56612385646E}" dt="2022-01-28T00:43:20.680" v="0"/>
        <pc:sldMkLst>
          <pc:docMk/>
          <pc:sldMk cId="747191706" sldId="267"/>
        </pc:sldMkLst>
      </pc:sldChg>
    </pc:docChg>
  </pc:docChgLst>
  <pc:docChgLst>
    <pc:chgData name="James Brasseur" userId="S::jbrasseur@dawsoncollege.qc.ca::d1e224ea-8349-4f8e-a868-5a5c8ff7215a" providerId="AD" clId="Web-{BCCAEE96-F8D0-E029-3BBC-F5FBD59EBD71}"/>
    <pc:docChg chg="delSld">
      <pc:chgData name="James Brasseur" userId="S::jbrasseur@dawsoncollege.qc.ca::d1e224ea-8349-4f8e-a868-5a5c8ff7215a" providerId="AD" clId="Web-{BCCAEE96-F8D0-E029-3BBC-F5FBD59EBD71}" dt="2021-08-26T15:45:19.683" v="0"/>
      <pc:docMkLst>
        <pc:docMk/>
      </pc:docMkLst>
      <pc:sldChg chg="del">
        <pc:chgData name="James Brasseur" userId="S::jbrasseur@dawsoncollege.qc.ca::d1e224ea-8349-4f8e-a868-5a5c8ff7215a" providerId="AD" clId="Web-{BCCAEE96-F8D0-E029-3BBC-F5FBD59EBD71}" dt="2021-08-26T15:45:19.683" v="0"/>
        <pc:sldMkLst>
          <pc:docMk/>
          <pc:sldMk cId="3331644900" sldId="278"/>
        </pc:sldMkLst>
      </pc:sldChg>
    </pc:docChg>
  </pc:docChgLst>
  <pc:docChgLst>
    <pc:chgData name="James Brasseur" userId="S::jbrasseur@dawsoncollege.qc.ca::d1e224ea-8349-4f8e-a868-5a5c8ff7215a" providerId="AD" clId="Web-{D2EDA389-20CD-0C3A-D390-7CAB126CF4A1}"/>
    <pc:docChg chg="modSld">
      <pc:chgData name="James Brasseur" userId="S::jbrasseur@dawsoncollege.qc.ca::d1e224ea-8349-4f8e-a868-5a5c8ff7215a" providerId="AD" clId="Web-{D2EDA389-20CD-0C3A-D390-7CAB126CF4A1}" dt="2023-01-09T14:49:55.308" v="9" actId="20577"/>
      <pc:docMkLst>
        <pc:docMk/>
      </pc:docMkLst>
      <pc:sldChg chg="modSp">
        <pc:chgData name="James Brasseur" userId="S::jbrasseur@dawsoncollege.qc.ca::d1e224ea-8349-4f8e-a868-5a5c8ff7215a" providerId="AD" clId="Web-{D2EDA389-20CD-0C3A-D390-7CAB126CF4A1}" dt="2023-01-09T14:49:55.308" v="9" actId="20577"/>
        <pc:sldMkLst>
          <pc:docMk/>
          <pc:sldMk cId="1301884664" sldId="256"/>
        </pc:sldMkLst>
        <pc:spChg chg="mod">
          <ac:chgData name="James Brasseur" userId="S::jbrasseur@dawsoncollege.qc.ca::d1e224ea-8349-4f8e-a868-5a5c8ff7215a" providerId="AD" clId="Web-{D2EDA389-20CD-0C3A-D390-7CAB126CF4A1}" dt="2023-01-09T14:49:55.308" v="9" actId="20577"/>
          <ac:spMkLst>
            <pc:docMk/>
            <pc:sldMk cId="1301884664" sldId="256"/>
            <ac:spMk id="2" creationId="{00000000-0000-0000-0000-000000000000}"/>
          </ac:spMkLst>
        </pc:spChg>
      </pc:sldChg>
    </pc:docChg>
  </pc:docChgLst>
  <pc:docChgLst>
    <pc:chgData name="James Brasseur" userId="S::jbrasseur@dawsoncollege.qc.ca::d1e224ea-8349-4f8e-a868-5a5c8ff7215a" providerId="AD" clId="Web-{0E923F7F-55FA-4107-315B-D49106C8AB8A}"/>
    <pc:docChg chg="modSld">
      <pc:chgData name="James Brasseur" userId="S::jbrasseur@dawsoncollege.qc.ca::d1e224ea-8349-4f8e-a868-5a5c8ff7215a" providerId="AD" clId="Web-{0E923F7F-55FA-4107-315B-D49106C8AB8A}" dt="2025-01-07T21:00:59.435" v="1" actId="20577"/>
      <pc:docMkLst>
        <pc:docMk/>
      </pc:docMkLst>
      <pc:sldChg chg="modSp">
        <pc:chgData name="James Brasseur" userId="S::jbrasseur@dawsoncollege.qc.ca::d1e224ea-8349-4f8e-a868-5a5c8ff7215a" providerId="AD" clId="Web-{0E923F7F-55FA-4107-315B-D49106C8AB8A}" dt="2025-01-07T21:00:59.435" v="1" actId="20577"/>
        <pc:sldMkLst>
          <pc:docMk/>
          <pc:sldMk cId="4011921587" sldId="278"/>
        </pc:sldMkLst>
        <pc:spChg chg="mod">
          <ac:chgData name="James Brasseur" userId="S::jbrasseur@dawsoncollege.qc.ca::d1e224ea-8349-4f8e-a868-5a5c8ff7215a" providerId="AD" clId="Web-{0E923F7F-55FA-4107-315B-D49106C8AB8A}" dt="2025-01-07T21:00:59.435" v="1" actId="20577"/>
          <ac:spMkLst>
            <pc:docMk/>
            <pc:sldMk cId="4011921587" sldId="278"/>
            <ac:spMk id="2" creationId="{8F2CC745-A3C7-66CE-2639-1E5EF7008352}"/>
          </ac:spMkLst>
        </pc:spChg>
      </pc:sldChg>
    </pc:docChg>
  </pc:docChgLst>
  <pc:docChgLst>
    <pc:chgData name="James Brasseur" userId="S::jbrasseur@dawsoncollege.qc.ca::d1e224ea-8349-4f8e-a868-5a5c8ff7215a" providerId="AD" clId="Web-{05232BF9-B5C8-3FC8-9420-2CD21959E0D9}"/>
    <pc:docChg chg="modSld">
      <pc:chgData name="James Brasseur" userId="S::jbrasseur@dawsoncollege.qc.ca::d1e224ea-8349-4f8e-a868-5a5c8ff7215a" providerId="AD" clId="Web-{05232BF9-B5C8-3FC8-9420-2CD21959E0D9}" dt="2022-11-11T01:59:56.730" v="1"/>
      <pc:docMkLst>
        <pc:docMk/>
      </pc:docMkLst>
      <pc:sldChg chg="delAnim modAnim">
        <pc:chgData name="James Brasseur" userId="S::jbrasseur@dawsoncollege.qc.ca::d1e224ea-8349-4f8e-a868-5a5c8ff7215a" providerId="AD" clId="Web-{05232BF9-B5C8-3FC8-9420-2CD21959E0D9}" dt="2022-11-11T01:59:56.730" v="1"/>
        <pc:sldMkLst>
          <pc:docMk/>
          <pc:sldMk cId="2403457215" sldId="276"/>
        </pc:sldMkLst>
      </pc:sldChg>
      <pc:sldChg chg="delAnim modAnim">
        <pc:chgData name="James Brasseur" userId="S::jbrasseur@dawsoncollege.qc.ca::d1e224ea-8349-4f8e-a868-5a5c8ff7215a" providerId="AD" clId="Web-{05232BF9-B5C8-3FC8-9420-2CD21959E0D9}" dt="2022-11-11T01:59:48.886" v="0"/>
        <pc:sldMkLst>
          <pc:docMk/>
          <pc:sldMk cId="4011921587" sldId="278"/>
        </pc:sldMkLst>
      </pc:sldChg>
    </pc:docChg>
  </pc:docChgLst>
  <pc:docChgLst>
    <pc:chgData name="James Brasseur" userId="S::jbrasseur@dawsoncollege.qc.ca::d1e224ea-8349-4f8e-a868-5a5c8ff7215a" providerId="AD" clId="Web-{E20E3F4E-D35F-2137-3FE3-11D739056BC8}"/>
    <pc:docChg chg="modSld">
      <pc:chgData name="James Brasseur" userId="S::jbrasseur@dawsoncollege.qc.ca::d1e224ea-8349-4f8e-a868-5a5c8ff7215a" providerId="AD" clId="Web-{E20E3F4E-D35F-2137-3FE3-11D739056BC8}" dt="2023-01-11T01:07:29.249" v="40"/>
      <pc:docMkLst>
        <pc:docMk/>
      </pc:docMkLst>
      <pc:sldChg chg="addSp delSp modSp mod setBg addAnim delAnim modAnim setClrOvrMap">
        <pc:chgData name="James Brasseur" userId="S::jbrasseur@dawsoncollege.qc.ca::d1e224ea-8349-4f8e-a868-5a5c8ff7215a" providerId="AD" clId="Web-{E20E3F4E-D35F-2137-3FE3-11D739056BC8}" dt="2023-01-11T01:07:29.249" v="40"/>
        <pc:sldMkLst>
          <pc:docMk/>
          <pc:sldMk cId="1301884664" sldId="256"/>
        </pc:sldMkLst>
        <pc:spChg chg="mod">
          <ac:chgData name="James Brasseur" userId="S::jbrasseur@dawsoncollege.qc.ca::d1e224ea-8349-4f8e-a868-5a5c8ff7215a" providerId="AD" clId="Web-{E20E3F4E-D35F-2137-3FE3-11D739056BC8}" dt="2023-01-11T01:06:02.966" v="38"/>
          <ac:spMkLst>
            <pc:docMk/>
            <pc:sldMk cId="1301884664" sldId="256"/>
            <ac:spMk id="2" creationId="{00000000-0000-0000-0000-000000000000}"/>
          </ac:spMkLst>
        </pc:spChg>
        <pc:spChg chg="mod">
          <ac:chgData name="James Brasseur" userId="S::jbrasseur@dawsoncollege.qc.ca::d1e224ea-8349-4f8e-a868-5a5c8ff7215a" providerId="AD" clId="Web-{E20E3F4E-D35F-2137-3FE3-11D739056BC8}" dt="2023-01-11T01:06:02.966" v="38"/>
          <ac:spMkLst>
            <pc:docMk/>
            <pc:sldMk cId="1301884664" sldId="256"/>
            <ac:spMk id="3" creationId="{00000000-0000-0000-0000-000000000000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1:00.539" v="10"/>
          <ac:spMkLst>
            <pc:docMk/>
            <pc:sldMk cId="1301884664" sldId="256"/>
            <ac:spMk id="9" creationId="{4E4490D0-3672-446A-AC12-B4830333BDDD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1:00.539" v="10"/>
          <ac:spMkLst>
            <pc:docMk/>
            <pc:sldMk cId="1301884664" sldId="256"/>
            <ac:spMk id="11" creationId="{39CB82C2-DF65-4EC1-8280-F201D50F570B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1:00.539" v="10"/>
          <ac:spMkLst>
            <pc:docMk/>
            <pc:sldMk cId="1301884664" sldId="256"/>
            <ac:spMk id="15" creationId="{5AE6C737-FF55-4064-94B7-0B21D2EB6045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1:00.539" v="10"/>
          <ac:spMkLst>
            <pc:docMk/>
            <pc:sldMk cId="1301884664" sldId="256"/>
            <ac:spMk id="19" creationId="{D8218D9F-38B6-4AE0-9051-5434D19A5277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1:00.539" v="10"/>
          <ac:spMkLst>
            <pc:docMk/>
            <pc:sldMk cId="1301884664" sldId="256"/>
            <ac:spMk id="21" creationId="{2D3DCA99-84AF-487A-BF72-91C5FA6B0B70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1:36.524" v="16"/>
          <ac:spMkLst>
            <pc:docMk/>
            <pc:sldMk cId="1301884664" sldId="256"/>
            <ac:spMk id="23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1:36.524" v="16"/>
          <ac:spMkLst>
            <pc:docMk/>
            <pc:sldMk cId="1301884664" sldId="256"/>
            <ac:spMk id="24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0:59:59.070" v="7"/>
          <ac:spMkLst>
            <pc:docMk/>
            <pc:sldMk cId="1301884664" sldId="256"/>
            <ac:spMk id="26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1:36.524" v="16"/>
          <ac:spMkLst>
            <pc:docMk/>
            <pc:sldMk cId="1301884664" sldId="256"/>
            <ac:spMk id="27" creationId="{E9ED41B5-F9B0-4DE1-8C59-A980468A703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0:59:59.070" v="7"/>
          <ac:spMkLst>
            <pc:docMk/>
            <pc:sldMk cId="1301884664" sldId="256"/>
            <ac:spMk id="28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1:36.524" v="16"/>
          <ac:spMkLst>
            <pc:docMk/>
            <pc:sldMk cId="1301884664" sldId="256"/>
            <ac:spMk id="29" creationId="{C482A030-873A-4216-B6A6-C3348B9CA2A1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6:02.966" v="38"/>
          <ac:spMkLst>
            <pc:docMk/>
            <pc:sldMk cId="1301884664" sldId="256"/>
            <ac:spMk id="31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0:59:59.070" v="7"/>
          <ac:spMkLst>
            <pc:docMk/>
            <pc:sldMk cId="1301884664" sldId="256"/>
            <ac:spMk id="32" creationId="{E9ED41B5-F9B0-4DE1-8C59-A980468A703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0:59:59.070" v="7"/>
          <ac:spMkLst>
            <pc:docMk/>
            <pc:sldMk cId="1301884664" sldId="256"/>
            <ac:spMk id="34" creationId="{C482A030-873A-4216-B6A6-C3348B9CA2A1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6:02.966" v="38"/>
          <ac:spMkLst>
            <pc:docMk/>
            <pc:sldMk cId="1301884664" sldId="256"/>
            <ac:spMk id="36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6:02.966" v="38"/>
          <ac:spMkLst>
            <pc:docMk/>
            <pc:sldMk cId="1301884664" sldId="256"/>
            <ac:spMk id="40" creationId="{E9ED41B5-F9B0-4DE1-8C59-A980468A703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6:02.966" v="38"/>
          <ac:spMkLst>
            <pc:docMk/>
            <pc:sldMk cId="1301884664" sldId="256"/>
            <ac:spMk id="42" creationId="{C482A030-873A-4216-B6A6-C3348B9CA2A1}"/>
          </ac:spMkLst>
        </pc:spChg>
        <pc:spChg chg="add">
          <ac:chgData name="James Brasseur" userId="S::jbrasseur@dawsoncollege.qc.ca::d1e224ea-8349-4f8e-a868-5a5c8ff7215a" providerId="AD" clId="Web-{E20E3F4E-D35F-2137-3FE3-11D739056BC8}" dt="2023-01-11T01:06:02.966" v="38"/>
          <ac:spMkLst>
            <pc:docMk/>
            <pc:sldMk cId="1301884664" sldId="256"/>
            <ac:spMk id="44" creationId="{25C8D2C1-DA83-420D-9635-D52CE066B5DA}"/>
          </ac:spMkLst>
        </pc:spChg>
        <pc:spChg chg="add">
          <ac:chgData name="James Brasseur" userId="S::jbrasseur@dawsoncollege.qc.ca::d1e224ea-8349-4f8e-a868-5a5c8ff7215a" providerId="AD" clId="Web-{E20E3F4E-D35F-2137-3FE3-11D739056BC8}" dt="2023-01-11T01:06:02.966" v="38"/>
          <ac:spMkLst>
            <pc:docMk/>
            <pc:sldMk cId="1301884664" sldId="256"/>
            <ac:spMk id="45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36.090" v="27"/>
          <ac:spMkLst>
            <pc:docMk/>
            <pc:sldMk cId="1301884664" sldId="256"/>
            <ac:spMk id="47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36.090" v="27"/>
          <ac:spMkLst>
            <pc:docMk/>
            <pc:sldMk cId="1301884664" sldId="256"/>
            <ac:spMk id="49" creationId="{434F74C9-6A0B-409E-AD1C-45B58BE91BB8}"/>
          </ac:spMkLst>
        </pc:spChg>
        <pc:spChg chg="add">
          <ac:chgData name="James Brasseur" userId="S::jbrasseur@dawsoncollege.qc.ca::d1e224ea-8349-4f8e-a868-5a5c8ff7215a" providerId="AD" clId="Web-{E20E3F4E-D35F-2137-3FE3-11D739056BC8}" dt="2023-01-11T01:06:02.966" v="38"/>
          <ac:spMkLst>
            <pc:docMk/>
            <pc:sldMk cId="1301884664" sldId="256"/>
            <ac:spMk id="50" creationId="{C4E89C94-E462-4566-A15A-32835FD68BCD}"/>
          </ac:spMkLst>
        </pc:spChg>
        <pc:spChg chg="add">
          <ac:chgData name="James Brasseur" userId="S::jbrasseur@dawsoncollege.qc.ca::d1e224ea-8349-4f8e-a868-5a5c8ff7215a" providerId="AD" clId="Web-{E20E3F4E-D35F-2137-3FE3-11D739056BC8}" dt="2023-01-11T01:06:02.966" v="38"/>
          <ac:spMkLst>
            <pc:docMk/>
            <pc:sldMk cId="1301884664" sldId="256"/>
            <ac:spMk id="52" creationId="{E25F4A20-71FB-4A26-92E2-89DED49264C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36.090" v="27"/>
          <ac:spMkLst>
            <pc:docMk/>
            <pc:sldMk cId="1301884664" sldId="256"/>
            <ac:spMk id="55" creationId="{C4E89C94-E462-4566-A15A-32835FD68BCD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36.090" v="27"/>
          <ac:spMkLst>
            <pc:docMk/>
            <pc:sldMk cId="1301884664" sldId="256"/>
            <ac:spMk id="57" creationId="{E25F4A20-71FB-4A26-92E2-89DED49264C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19.511" v="22"/>
          <ac:spMkLst>
            <pc:docMk/>
            <pc:sldMk cId="1301884664" sldId="256"/>
            <ac:spMk id="62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19.511" v="22"/>
          <ac:spMkLst>
            <pc:docMk/>
            <pc:sldMk cId="1301884664" sldId="256"/>
            <ac:spMk id="64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19.511" v="22"/>
          <ac:spMkLst>
            <pc:docMk/>
            <pc:sldMk cId="1301884664" sldId="256"/>
            <ac:spMk id="70" creationId="{1C520CBD-F82E-44E4-BDA5-128716AD79C8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19.511" v="22"/>
          <ac:spMkLst>
            <pc:docMk/>
            <pc:sldMk cId="1301884664" sldId="256"/>
            <ac:spMk id="72" creationId="{4618AE32-A526-42FC-A854-732740BD38D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23.574" v="24"/>
          <ac:spMkLst>
            <pc:docMk/>
            <pc:sldMk cId="1301884664" sldId="256"/>
            <ac:spMk id="74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23.574" v="24"/>
          <ac:spMkLst>
            <pc:docMk/>
            <pc:sldMk cId="1301884664" sldId="256"/>
            <ac:spMk id="75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23.574" v="24"/>
          <ac:spMkLst>
            <pc:docMk/>
            <pc:sldMk cId="1301884664" sldId="256"/>
            <ac:spMk id="77" creationId="{90AA6468-80AC-4DDF-9CFB-C7A9507E203F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23.574" v="24"/>
          <ac:spMkLst>
            <pc:docMk/>
            <pc:sldMk cId="1301884664" sldId="256"/>
            <ac:spMk id="78" creationId="{4AB900CC-5074-4746-A1A4-AF640455BD43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34.512" v="26"/>
          <ac:spMkLst>
            <pc:docMk/>
            <pc:sldMk cId="1301884664" sldId="256"/>
            <ac:spMk id="80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34.512" v="26"/>
          <ac:spMkLst>
            <pc:docMk/>
            <pc:sldMk cId="1301884664" sldId="256"/>
            <ac:spMk id="81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34.512" v="26"/>
          <ac:spMkLst>
            <pc:docMk/>
            <pc:sldMk cId="1301884664" sldId="256"/>
            <ac:spMk id="83" creationId="{E9ED41B5-F9B0-4DE1-8C59-A980468A703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4:34.512" v="26"/>
          <ac:spMkLst>
            <pc:docMk/>
            <pc:sldMk cId="1301884664" sldId="256"/>
            <ac:spMk id="84" creationId="{C482A030-873A-4216-B6A6-C3348B9CA2A1}"/>
          </ac:spMkLst>
        </pc:spChg>
        <pc:picChg chg="del">
          <ac:chgData name="James Brasseur" userId="S::jbrasseur@dawsoncollege.qc.ca::d1e224ea-8349-4f8e-a868-5a5c8ff7215a" providerId="AD" clId="Web-{E20E3F4E-D35F-2137-3FE3-11D739056BC8}" dt="2023-01-11T00:58:19.271" v="1"/>
          <ac:picMkLst>
            <pc:docMk/>
            <pc:sldMk cId="1301884664" sldId="256"/>
            <ac:picMk id="4" creationId="{00000000-0000-0000-0000-000000000000}"/>
          </ac:picMkLst>
        </pc:picChg>
        <pc:picChg chg="add del mod">
          <ac:chgData name="James Brasseur" userId="S::jbrasseur@dawsoncollege.qc.ca::d1e224ea-8349-4f8e-a868-5a5c8ff7215a" providerId="AD" clId="Web-{E20E3F4E-D35F-2137-3FE3-11D739056BC8}" dt="2023-01-11T00:58:25.053" v="2"/>
          <ac:picMkLst>
            <pc:docMk/>
            <pc:sldMk cId="1301884664" sldId="256"/>
            <ac:picMk id="5" creationId="{55A451B6-FF94-0FCF-4D22-068BDDEAAA2C}"/>
          </ac:picMkLst>
        </pc:picChg>
        <pc:picChg chg="add del mod ord">
          <ac:chgData name="James Brasseur" userId="S::jbrasseur@dawsoncollege.qc.ca::d1e224ea-8349-4f8e-a868-5a5c8ff7215a" providerId="AD" clId="Web-{E20E3F4E-D35F-2137-3FE3-11D739056BC8}" dt="2023-01-11T01:00:01.179" v="8"/>
          <ac:picMkLst>
            <pc:docMk/>
            <pc:sldMk cId="1301884664" sldId="256"/>
            <ac:picMk id="6" creationId="{23B4B35A-B27F-DA05-2F06-E00C6689D59E}"/>
          </ac:picMkLst>
        </pc:picChg>
        <pc:picChg chg="add del mod ord">
          <ac:chgData name="James Brasseur" userId="S::jbrasseur@dawsoncollege.qc.ca::d1e224ea-8349-4f8e-a868-5a5c8ff7215a" providerId="AD" clId="Web-{E20E3F4E-D35F-2137-3FE3-11D739056BC8}" dt="2023-01-11T01:01:31.821" v="14"/>
          <ac:picMkLst>
            <pc:docMk/>
            <pc:sldMk cId="1301884664" sldId="256"/>
            <ac:picMk id="7" creationId="{90BA9958-AB26-8A2D-198F-66A46AE14944}"/>
          </ac:picMkLst>
        </pc:picChg>
        <pc:picChg chg="add mod ord">
          <ac:chgData name="James Brasseur" userId="S::jbrasseur@dawsoncollege.qc.ca::d1e224ea-8349-4f8e-a868-5a5c8ff7215a" providerId="AD" clId="Web-{E20E3F4E-D35F-2137-3FE3-11D739056BC8}" dt="2023-01-11T01:06:02.966" v="38"/>
          <ac:picMkLst>
            <pc:docMk/>
            <pc:sldMk cId="1301884664" sldId="256"/>
            <ac:picMk id="10" creationId="{83D7EB88-05A2-CDEC-81BF-96B88B73ABA7}"/>
          </ac:picMkLst>
        </pc:picChg>
        <pc:cxnChg chg="add del">
          <ac:chgData name="James Brasseur" userId="S::jbrasseur@dawsoncollege.qc.ca::d1e224ea-8349-4f8e-a868-5a5c8ff7215a" providerId="AD" clId="Web-{E20E3F4E-D35F-2137-3FE3-11D739056BC8}" dt="2023-01-11T01:01:00.539" v="10"/>
          <ac:cxnSpMkLst>
            <pc:docMk/>
            <pc:sldMk cId="1301884664" sldId="256"/>
            <ac:cxnSpMk id="13" creationId="{7E1D4427-852B-4B37-8E76-0E9F1810BA2A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1:00.539" v="10"/>
          <ac:cxnSpMkLst>
            <pc:docMk/>
            <pc:sldMk cId="1301884664" sldId="256"/>
            <ac:cxnSpMk id="17" creationId="{6B5B1DD8-6224-4137-8621-32982B00F9FC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1:36.524" v="16"/>
          <ac:cxnSpMkLst>
            <pc:docMk/>
            <pc:sldMk cId="1301884664" sldId="256"/>
            <ac:cxnSpMk id="25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0:59:59.070" v="7"/>
          <ac:cxnSpMkLst>
            <pc:docMk/>
            <pc:sldMk cId="1301884664" sldId="256"/>
            <ac:cxnSpMk id="30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6:02.966" v="38"/>
          <ac:cxnSpMkLst>
            <pc:docMk/>
            <pc:sldMk cId="1301884664" sldId="256"/>
            <ac:cxnSpMk id="38" creationId="{F5486A9D-1265-4B57-91E6-68E666B978BC}"/>
          </ac:cxnSpMkLst>
        </pc:cxnChg>
        <pc:cxnChg chg="add">
          <ac:chgData name="James Brasseur" userId="S::jbrasseur@dawsoncollege.qc.ca::d1e224ea-8349-4f8e-a868-5a5c8ff7215a" providerId="AD" clId="Web-{E20E3F4E-D35F-2137-3FE3-11D739056BC8}" dt="2023-01-11T01:06:02.966" v="38"/>
          <ac:cxnSpMkLst>
            <pc:docMk/>
            <pc:sldMk cId="1301884664" sldId="256"/>
            <ac:cxnSpMk id="46" creationId="{F5486A9D-1265-4B57-91E6-68E666B978BC}"/>
          </ac:cxnSpMkLst>
        </pc:cxnChg>
        <pc:cxnChg chg="add">
          <ac:chgData name="James Brasseur" userId="S::jbrasseur@dawsoncollege.qc.ca::d1e224ea-8349-4f8e-a868-5a5c8ff7215a" providerId="AD" clId="Web-{E20E3F4E-D35F-2137-3FE3-11D739056BC8}" dt="2023-01-11T01:06:02.966" v="38"/>
          <ac:cxnSpMkLst>
            <pc:docMk/>
            <pc:sldMk cId="1301884664" sldId="256"/>
            <ac:cxnSpMk id="48" creationId="{4071767D-5FF7-4508-B8B7-BB60FF3AB250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4:36.090" v="27"/>
          <ac:cxnSpMkLst>
            <pc:docMk/>
            <pc:sldMk cId="1301884664" sldId="256"/>
            <ac:cxnSpMk id="51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4:36.090" v="27"/>
          <ac:cxnSpMkLst>
            <pc:docMk/>
            <pc:sldMk cId="1301884664" sldId="256"/>
            <ac:cxnSpMk id="53" creationId="{4071767D-5FF7-4508-B8B7-BB60FF3AB250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4:19.511" v="22"/>
          <ac:cxnSpMkLst>
            <pc:docMk/>
            <pc:sldMk cId="1301884664" sldId="256"/>
            <ac:cxnSpMk id="66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4:19.511" v="22"/>
          <ac:cxnSpMkLst>
            <pc:docMk/>
            <pc:sldMk cId="1301884664" sldId="256"/>
            <ac:cxnSpMk id="68" creationId="{77AB95BF-57D0-4E49-9EF2-408B47C8D40D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4:23.574" v="24"/>
          <ac:cxnSpMkLst>
            <pc:docMk/>
            <pc:sldMk cId="1301884664" sldId="256"/>
            <ac:cxnSpMk id="76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4:34.512" v="26"/>
          <ac:cxnSpMkLst>
            <pc:docMk/>
            <pc:sldMk cId="1301884664" sldId="256"/>
            <ac:cxnSpMk id="82" creationId="{F5486A9D-1265-4B57-91E6-68E666B978BC}"/>
          </ac:cxnSpMkLst>
        </pc:cxnChg>
      </pc:sldChg>
      <pc:sldChg chg="addSp delSp modSp mod setBg addAnim setClrOvrMap">
        <pc:chgData name="James Brasseur" userId="S::jbrasseur@dawsoncollege.qc.ca::d1e224ea-8349-4f8e-a868-5a5c8ff7215a" providerId="AD" clId="Web-{E20E3F4E-D35F-2137-3FE3-11D739056BC8}" dt="2023-01-11T01:06:17.123" v="39"/>
        <pc:sldMkLst>
          <pc:docMk/>
          <pc:sldMk cId="2193143330" sldId="273"/>
        </pc:sldMkLst>
        <pc:spChg chg="mod">
          <ac:chgData name="James Brasseur" userId="S::jbrasseur@dawsoncollege.qc.ca::d1e224ea-8349-4f8e-a868-5a5c8ff7215a" providerId="AD" clId="Web-{E20E3F4E-D35F-2137-3FE3-11D739056BC8}" dt="2023-01-11T01:06:17.123" v="39"/>
          <ac:spMkLst>
            <pc:docMk/>
            <pc:sldMk cId="2193143330" sldId="273"/>
            <ac:spMk id="2" creationId="{00000000-0000-0000-0000-000000000000}"/>
          </ac:spMkLst>
        </pc:spChg>
        <pc:spChg chg="mod">
          <ac:chgData name="James Brasseur" userId="S::jbrasseur@dawsoncollege.qc.ca::d1e224ea-8349-4f8e-a868-5a5c8ff7215a" providerId="AD" clId="Web-{E20E3F4E-D35F-2137-3FE3-11D739056BC8}" dt="2023-01-11T01:06:17.123" v="39"/>
          <ac:spMkLst>
            <pc:docMk/>
            <pc:sldMk cId="2193143330" sldId="273"/>
            <ac:spMk id="3" creationId="{00000000-0000-0000-0000-000000000000}"/>
          </ac:spMkLst>
        </pc:spChg>
        <pc:spChg chg="del">
          <ac:chgData name="James Brasseur" userId="S::jbrasseur@dawsoncollege.qc.ca::d1e224ea-8349-4f8e-a868-5a5c8ff7215a" providerId="AD" clId="Web-{E20E3F4E-D35F-2137-3FE3-11D739056BC8}" dt="2023-01-11T01:01:20.587" v="12"/>
          <ac:spMkLst>
            <pc:docMk/>
            <pc:sldMk cId="2193143330" sldId="273"/>
            <ac:spMk id="65" creationId="{25C8D2C1-DA83-420D-9635-D52CE066B5DA}"/>
          </ac:spMkLst>
        </pc:spChg>
        <pc:spChg chg="del">
          <ac:chgData name="James Brasseur" userId="S::jbrasseur@dawsoncollege.qc.ca::d1e224ea-8349-4f8e-a868-5a5c8ff7215a" providerId="AD" clId="Web-{E20E3F4E-D35F-2137-3FE3-11D739056BC8}" dt="2023-01-11T01:01:20.587" v="12"/>
          <ac:spMkLst>
            <pc:docMk/>
            <pc:sldMk cId="2193143330" sldId="273"/>
            <ac:spMk id="67" creationId="{434F74C9-6A0B-409E-AD1C-45B58BE91BB8}"/>
          </ac:spMkLst>
        </pc:spChg>
        <pc:spChg chg="del">
          <ac:chgData name="James Brasseur" userId="S::jbrasseur@dawsoncollege.qc.ca::d1e224ea-8349-4f8e-a868-5a5c8ff7215a" providerId="AD" clId="Web-{E20E3F4E-D35F-2137-3FE3-11D739056BC8}" dt="2023-01-11T01:01:20.587" v="12"/>
          <ac:spMkLst>
            <pc:docMk/>
            <pc:sldMk cId="2193143330" sldId="273"/>
            <ac:spMk id="73" creationId="{B9E780F8-2452-4595-A281-E594BA83DB0D}"/>
          </ac:spMkLst>
        </pc:spChg>
        <pc:spChg chg="del">
          <ac:chgData name="James Brasseur" userId="S::jbrasseur@dawsoncollege.qc.ca::d1e224ea-8349-4f8e-a868-5a5c8ff7215a" providerId="AD" clId="Web-{E20E3F4E-D35F-2137-3FE3-11D739056BC8}" dt="2023-01-11T01:01:20.587" v="12"/>
          <ac:spMkLst>
            <pc:docMk/>
            <pc:sldMk cId="2193143330" sldId="273"/>
            <ac:spMk id="75" creationId="{A917F44A-7774-4C79-BEDC-0CC73C8C0E04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5:44.888" v="37"/>
          <ac:spMkLst>
            <pc:docMk/>
            <pc:sldMk cId="2193143330" sldId="273"/>
            <ac:spMk id="80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5:44.888" v="37"/>
          <ac:spMkLst>
            <pc:docMk/>
            <pc:sldMk cId="2193143330" sldId="273"/>
            <ac:spMk id="82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5:44.888" v="37"/>
          <ac:spMkLst>
            <pc:docMk/>
            <pc:sldMk cId="2193143330" sldId="273"/>
            <ac:spMk id="86" creationId="{E9ED41B5-F9B0-4DE1-8C59-A980468A703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5:44.888" v="37"/>
          <ac:spMkLst>
            <pc:docMk/>
            <pc:sldMk cId="2193143330" sldId="273"/>
            <ac:spMk id="88" creationId="{C482A030-873A-4216-B6A6-C3348B9CA2A1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6:17.123" v="39"/>
          <ac:spMkLst>
            <pc:docMk/>
            <pc:sldMk cId="2193143330" sldId="273"/>
            <ac:spMk id="93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6:17.123" v="39"/>
          <ac:spMkLst>
            <pc:docMk/>
            <pc:sldMk cId="2193143330" sldId="273"/>
            <ac:spMk id="95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6:17.123" v="39"/>
          <ac:spMkLst>
            <pc:docMk/>
            <pc:sldMk cId="2193143330" sldId="273"/>
            <ac:spMk id="101" creationId="{C4E89C94-E462-4566-A15A-32835FD68BCD}"/>
          </ac:spMkLst>
        </pc:spChg>
        <pc:spChg chg="add del">
          <ac:chgData name="James Brasseur" userId="S::jbrasseur@dawsoncollege.qc.ca::d1e224ea-8349-4f8e-a868-5a5c8ff7215a" providerId="AD" clId="Web-{E20E3F4E-D35F-2137-3FE3-11D739056BC8}" dt="2023-01-11T01:06:17.123" v="39"/>
          <ac:spMkLst>
            <pc:docMk/>
            <pc:sldMk cId="2193143330" sldId="273"/>
            <ac:spMk id="103" creationId="{E25F4A20-71FB-4A26-92E2-89DED49264CA}"/>
          </ac:spMkLst>
        </pc:spChg>
        <pc:spChg chg="add">
          <ac:chgData name="James Brasseur" userId="S::jbrasseur@dawsoncollege.qc.ca::d1e224ea-8349-4f8e-a868-5a5c8ff7215a" providerId="AD" clId="Web-{E20E3F4E-D35F-2137-3FE3-11D739056BC8}" dt="2023-01-11T01:06:17.123" v="39"/>
          <ac:spMkLst>
            <pc:docMk/>
            <pc:sldMk cId="2193143330" sldId="273"/>
            <ac:spMk id="108" creationId="{25C8D2C1-DA83-420D-9635-D52CE066B5DA}"/>
          </ac:spMkLst>
        </pc:spChg>
        <pc:spChg chg="add">
          <ac:chgData name="James Brasseur" userId="S::jbrasseur@dawsoncollege.qc.ca::d1e224ea-8349-4f8e-a868-5a5c8ff7215a" providerId="AD" clId="Web-{E20E3F4E-D35F-2137-3FE3-11D739056BC8}" dt="2023-01-11T01:06:17.123" v="39"/>
          <ac:spMkLst>
            <pc:docMk/>
            <pc:sldMk cId="2193143330" sldId="273"/>
            <ac:spMk id="110" creationId="{434F74C9-6A0B-409E-AD1C-45B58BE91BB8}"/>
          </ac:spMkLst>
        </pc:spChg>
        <pc:spChg chg="add">
          <ac:chgData name="James Brasseur" userId="S::jbrasseur@dawsoncollege.qc.ca::d1e224ea-8349-4f8e-a868-5a5c8ff7215a" providerId="AD" clId="Web-{E20E3F4E-D35F-2137-3FE3-11D739056BC8}" dt="2023-01-11T01:06:17.123" v="39"/>
          <ac:spMkLst>
            <pc:docMk/>
            <pc:sldMk cId="2193143330" sldId="273"/>
            <ac:spMk id="114" creationId="{A9286AD2-18A9-4868-A4E3-7A2097A20810}"/>
          </ac:spMkLst>
        </pc:spChg>
        <pc:picChg chg="add mod ord">
          <ac:chgData name="James Brasseur" userId="S::jbrasseur@dawsoncollege.qc.ca::d1e224ea-8349-4f8e-a868-5a5c8ff7215a" providerId="AD" clId="Web-{E20E3F4E-D35F-2137-3FE3-11D739056BC8}" dt="2023-01-11T01:06:17.123" v="39"/>
          <ac:picMkLst>
            <pc:docMk/>
            <pc:sldMk cId="2193143330" sldId="273"/>
            <ac:picMk id="4" creationId="{8A10A30C-4636-17E7-CAD8-3A321BADF63A}"/>
          </ac:picMkLst>
        </pc:picChg>
        <pc:picChg chg="del mod">
          <ac:chgData name="James Brasseur" userId="S::jbrasseur@dawsoncollege.qc.ca::d1e224ea-8349-4f8e-a868-5a5c8ff7215a" providerId="AD" clId="Web-{E20E3F4E-D35F-2137-3FE3-11D739056BC8}" dt="2023-01-11T01:01:45.728" v="17"/>
          <ac:picMkLst>
            <pc:docMk/>
            <pc:sldMk cId="2193143330" sldId="273"/>
            <ac:picMk id="61" creationId="{E3EA8901-B7B6-1D9D-8035-29F34B4D5DB0}"/>
          </ac:picMkLst>
        </pc:picChg>
        <pc:cxnChg chg="del">
          <ac:chgData name="James Brasseur" userId="S::jbrasseur@dawsoncollege.qc.ca::d1e224ea-8349-4f8e-a868-5a5c8ff7215a" providerId="AD" clId="Web-{E20E3F4E-D35F-2137-3FE3-11D739056BC8}" dt="2023-01-11T01:01:20.587" v="12"/>
          <ac:cxnSpMkLst>
            <pc:docMk/>
            <pc:sldMk cId="2193143330" sldId="273"/>
            <ac:cxnSpMk id="69" creationId="{F5486A9D-1265-4B57-91E6-68E666B978BC}"/>
          </ac:cxnSpMkLst>
        </pc:cxnChg>
        <pc:cxnChg chg="del">
          <ac:chgData name="James Brasseur" userId="S::jbrasseur@dawsoncollege.qc.ca::d1e224ea-8349-4f8e-a868-5a5c8ff7215a" providerId="AD" clId="Web-{E20E3F4E-D35F-2137-3FE3-11D739056BC8}" dt="2023-01-11T01:01:20.587" v="12"/>
          <ac:cxnSpMkLst>
            <pc:docMk/>
            <pc:sldMk cId="2193143330" sldId="273"/>
            <ac:cxnSpMk id="71" creationId="{E6E50488-8E5E-4E36-9763-092234CAED4A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5:44.888" v="37"/>
          <ac:cxnSpMkLst>
            <pc:docMk/>
            <pc:sldMk cId="2193143330" sldId="273"/>
            <ac:cxnSpMk id="84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6:17.123" v="39"/>
          <ac:cxnSpMkLst>
            <pc:docMk/>
            <pc:sldMk cId="2193143330" sldId="273"/>
            <ac:cxnSpMk id="97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E20E3F4E-D35F-2137-3FE3-11D739056BC8}" dt="2023-01-11T01:06:17.123" v="39"/>
          <ac:cxnSpMkLst>
            <pc:docMk/>
            <pc:sldMk cId="2193143330" sldId="273"/>
            <ac:cxnSpMk id="99" creationId="{4071767D-5FF7-4508-B8B7-BB60FF3AB250}"/>
          </ac:cxnSpMkLst>
        </pc:cxnChg>
        <pc:cxnChg chg="add">
          <ac:chgData name="James Brasseur" userId="S::jbrasseur@dawsoncollege.qc.ca::d1e224ea-8349-4f8e-a868-5a5c8ff7215a" providerId="AD" clId="Web-{E20E3F4E-D35F-2137-3FE3-11D739056BC8}" dt="2023-01-11T01:06:17.123" v="39"/>
          <ac:cxnSpMkLst>
            <pc:docMk/>
            <pc:sldMk cId="2193143330" sldId="273"/>
            <ac:cxnSpMk id="112" creationId="{F5486A9D-1265-4B57-91E6-68E666B978BC}"/>
          </ac:cxnSpMkLst>
        </pc:cxnChg>
        <pc:cxnChg chg="add">
          <ac:chgData name="James Brasseur" userId="S::jbrasseur@dawsoncollege.qc.ca::d1e224ea-8349-4f8e-a868-5a5c8ff7215a" providerId="AD" clId="Web-{E20E3F4E-D35F-2137-3FE3-11D739056BC8}" dt="2023-01-11T01:06:17.123" v="39"/>
          <ac:cxnSpMkLst>
            <pc:docMk/>
            <pc:sldMk cId="2193143330" sldId="273"/>
            <ac:cxnSpMk id="116" creationId="{E7A7CD63-7EC3-44F3-95D0-595C4019FF24}"/>
          </ac:cxnSpMkLst>
        </pc:cxnChg>
      </pc:sldChg>
    </pc:docChg>
  </pc:docChgLst>
  <pc:docChgLst>
    <pc:chgData name="James Brasseur" userId="S::jbrasseur@dawsoncollege.qc.ca::d1e224ea-8349-4f8e-a868-5a5c8ff7215a" providerId="AD" clId="Web-{6A81111C-E1E2-D634-4755-C64C58CE9C06}"/>
    <pc:docChg chg="modSld">
      <pc:chgData name="James Brasseur" userId="S::jbrasseur@dawsoncollege.qc.ca::d1e224ea-8349-4f8e-a868-5a5c8ff7215a" providerId="AD" clId="Web-{6A81111C-E1E2-D634-4755-C64C58CE9C06}" dt="2025-01-03T16:36:53.860" v="84" actId="1076"/>
      <pc:docMkLst>
        <pc:docMk/>
      </pc:docMkLst>
      <pc:sldChg chg="modSp">
        <pc:chgData name="James Brasseur" userId="S::jbrasseur@dawsoncollege.qc.ca::d1e224ea-8349-4f8e-a868-5a5c8ff7215a" providerId="AD" clId="Web-{6A81111C-E1E2-D634-4755-C64C58CE9C06}" dt="2025-01-03T16:36:53.860" v="84" actId="1076"/>
        <pc:sldMkLst>
          <pc:docMk/>
          <pc:sldMk cId="4283121621" sldId="264"/>
        </pc:sldMkLst>
        <pc:spChg chg="mod">
          <ac:chgData name="James Brasseur" userId="S::jbrasseur@dawsoncollege.qc.ca::d1e224ea-8349-4f8e-a868-5a5c8ff7215a" providerId="AD" clId="Web-{6A81111C-E1E2-D634-4755-C64C58CE9C06}" dt="2025-01-03T16:36:30.469" v="80" actId="20577"/>
          <ac:spMkLst>
            <pc:docMk/>
            <pc:sldMk cId="4283121621" sldId="264"/>
            <ac:spMk id="3" creationId="{00000000-0000-0000-0000-000000000000}"/>
          </ac:spMkLst>
        </pc:spChg>
        <pc:graphicFrameChg chg="mod modGraphic">
          <ac:chgData name="James Brasseur" userId="S::jbrasseur@dawsoncollege.qc.ca::d1e224ea-8349-4f8e-a868-5a5c8ff7215a" providerId="AD" clId="Web-{6A81111C-E1E2-D634-4755-C64C58CE9C06}" dt="2025-01-03T16:36:45.391" v="83" actId="1076"/>
          <ac:graphicFrameMkLst>
            <pc:docMk/>
            <pc:sldMk cId="4283121621" sldId="264"/>
            <ac:graphicFrameMk id="7" creationId="{A2AF0ADD-C029-C986-EC4F-3C5722530E37}"/>
          </ac:graphicFrameMkLst>
        </pc:graphicFrameChg>
        <pc:graphicFrameChg chg="mod">
          <ac:chgData name="James Brasseur" userId="S::jbrasseur@dawsoncollege.qc.ca::d1e224ea-8349-4f8e-a868-5a5c8ff7215a" providerId="AD" clId="Web-{6A81111C-E1E2-D634-4755-C64C58CE9C06}" dt="2025-01-03T16:36:53.860" v="84" actId="1076"/>
          <ac:graphicFrameMkLst>
            <pc:docMk/>
            <pc:sldMk cId="4283121621" sldId="264"/>
            <ac:graphicFrameMk id="87" creationId="{E17D3DD6-92EE-0AE0-5517-72DC679E0D9A}"/>
          </ac:graphicFrameMkLst>
        </pc:graphicFrameChg>
      </pc:sldChg>
    </pc:docChg>
  </pc:docChgLst>
  <pc:docChgLst>
    <pc:chgData name="James Brasseur" userId="S::jbrasseur@dawsoncollege.qc.ca::d1e224ea-8349-4f8e-a868-5a5c8ff7215a" providerId="AD" clId="Web-{9A9AFC43-15C8-C335-ECAB-3B08C67F1F66}"/>
    <pc:docChg chg="modSld addMainMaster delMainMaster">
      <pc:chgData name="James Brasseur" userId="S::jbrasseur@dawsoncollege.qc.ca::d1e224ea-8349-4f8e-a868-5a5c8ff7215a" providerId="AD" clId="Web-{9A9AFC43-15C8-C335-ECAB-3B08C67F1F66}" dt="2022-11-08T17:49:45.148" v="43"/>
      <pc:docMkLst>
        <pc:docMk/>
      </pc:docMkLst>
      <pc:sldChg chg="addSp modSp mod setBg modClrScheme chgLayout">
        <pc:chgData name="James Brasseur" userId="S::jbrasseur@dawsoncollege.qc.ca::d1e224ea-8349-4f8e-a868-5a5c8ff7215a" providerId="AD" clId="Web-{9A9AFC43-15C8-C335-ECAB-3B08C67F1F66}" dt="2022-11-08T17:46:02.167" v="8"/>
        <pc:sldMkLst>
          <pc:docMk/>
          <pc:sldMk cId="1301884664" sldId="256"/>
        </pc:sldMkLst>
        <pc:spChg chg="mod ord">
          <ac:chgData name="James Brasseur" userId="S::jbrasseur@dawsoncollege.qc.ca::d1e224ea-8349-4f8e-a868-5a5c8ff7215a" providerId="AD" clId="Web-{9A9AFC43-15C8-C335-ECAB-3B08C67F1F66}" dt="2022-11-08T17:46:02.167" v="8"/>
          <ac:spMkLst>
            <pc:docMk/>
            <pc:sldMk cId="1301884664" sldId="256"/>
            <ac:spMk id="2" creationId="{00000000-0000-0000-0000-000000000000}"/>
          </ac:spMkLst>
        </pc:spChg>
        <pc:spChg chg="mod ord">
          <ac:chgData name="James Brasseur" userId="S::jbrasseur@dawsoncollege.qc.ca::d1e224ea-8349-4f8e-a868-5a5c8ff7215a" providerId="AD" clId="Web-{9A9AFC43-15C8-C335-ECAB-3B08C67F1F66}" dt="2022-11-08T17:46:02.167" v="8"/>
          <ac:spMkLst>
            <pc:docMk/>
            <pc:sldMk cId="1301884664" sldId="256"/>
            <ac:spMk id="3" creationId="{00000000-0000-0000-0000-000000000000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02.167" v="8"/>
          <ac:spMkLst>
            <pc:docMk/>
            <pc:sldMk cId="1301884664" sldId="256"/>
            <ac:spMk id="9" creationId="{4E4490D0-3672-446A-AC12-B4830333BDDD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02.167" v="8"/>
          <ac:spMkLst>
            <pc:docMk/>
            <pc:sldMk cId="1301884664" sldId="256"/>
            <ac:spMk id="11" creationId="{39CB82C2-DF65-4EC1-8280-F201D50F570B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02.167" v="8"/>
          <ac:spMkLst>
            <pc:docMk/>
            <pc:sldMk cId="1301884664" sldId="256"/>
            <ac:spMk id="15" creationId="{5AE6C737-FF55-4064-94B7-0B21D2EB6045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02.167" v="8"/>
          <ac:spMkLst>
            <pc:docMk/>
            <pc:sldMk cId="1301884664" sldId="256"/>
            <ac:spMk id="19" creationId="{D8218D9F-38B6-4AE0-9051-5434D19A5277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02.167" v="8"/>
          <ac:spMkLst>
            <pc:docMk/>
            <pc:sldMk cId="1301884664" sldId="256"/>
            <ac:spMk id="21" creationId="{2D3DCA99-84AF-487A-BF72-91C5FA6B0B70}"/>
          </ac:spMkLst>
        </pc:spChg>
        <pc:picChg chg="mod">
          <ac:chgData name="James Brasseur" userId="S::jbrasseur@dawsoncollege.qc.ca::d1e224ea-8349-4f8e-a868-5a5c8ff7215a" providerId="AD" clId="Web-{9A9AFC43-15C8-C335-ECAB-3B08C67F1F66}" dt="2022-11-08T17:46:02.167" v="8"/>
          <ac:picMkLst>
            <pc:docMk/>
            <pc:sldMk cId="1301884664" sldId="256"/>
            <ac:picMk id="4" creationId="{00000000-0000-0000-0000-000000000000}"/>
          </ac:picMkLst>
        </pc:picChg>
        <pc:cxnChg chg="add">
          <ac:chgData name="James Brasseur" userId="S::jbrasseur@dawsoncollege.qc.ca::d1e224ea-8349-4f8e-a868-5a5c8ff7215a" providerId="AD" clId="Web-{9A9AFC43-15C8-C335-ECAB-3B08C67F1F66}" dt="2022-11-08T17:46:02.167" v="8"/>
          <ac:cxnSpMkLst>
            <pc:docMk/>
            <pc:sldMk cId="1301884664" sldId="256"/>
            <ac:cxnSpMk id="13" creationId="{7E1D4427-852B-4B37-8E76-0E9F1810BA2A}"/>
          </ac:cxnSpMkLst>
        </pc:cxnChg>
        <pc:cxnChg chg="add">
          <ac:chgData name="James Brasseur" userId="S::jbrasseur@dawsoncollege.qc.ca::d1e224ea-8349-4f8e-a868-5a5c8ff7215a" providerId="AD" clId="Web-{9A9AFC43-15C8-C335-ECAB-3B08C67F1F66}" dt="2022-11-08T17:46:02.167" v="8"/>
          <ac:cxnSpMkLst>
            <pc:docMk/>
            <pc:sldMk cId="1301884664" sldId="256"/>
            <ac:cxnSpMk id="17" creationId="{6B5B1DD8-6224-4137-8621-32982B00F9FC}"/>
          </ac:cxnSpMkLst>
        </pc:cxnChg>
      </pc:sldChg>
      <pc:sldChg chg="modSp mod setBg modClrScheme chgLayout">
        <pc:chgData name="James Brasseur" userId="S::jbrasseur@dawsoncollege.qc.ca::d1e224ea-8349-4f8e-a868-5a5c8ff7215a" providerId="AD" clId="Web-{9A9AFC43-15C8-C335-ECAB-3B08C67F1F66}" dt="2022-11-08T17:46:09.932" v="9"/>
        <pc:sldMkLst>
          <pc:docMk/>
          <pc:sldMk cId="1742041899" sldId="262"/>
        </pc:sldMkLst>
        <pc:spChg chg="mod ord">
          <ac:chgData name="James Brasseur" userId="S::jbrasseur@dawsoncollege.qc.ca::d1e224ea-8349-4f8e-a868-5a5c8ff7215a" providerId="AD" clId="Web-{9A9AFC43-15C8-C335-ECAB-3B08C67F1F66}" dt="2022-11-08T17:46:09.932" v="9"/>
          <ac:spMkLst>
            <pc:docMk/>
            <pc:sldMk cId="1742041899" sldId="262"/>
            <ac:spMk id="3" creationId="{00000000-0000-0000-0000-000000000000}"/>
          </ac:spMkLst>
        </pc:spChg>
        <pc:graphicFrameChg chg="mod ord modGraphic">
          <ac:chgData name="James Brasseur" userId="S::jbrasseur@dawsoncollege.qc.ca::d1e224ea-8349-4f8e-a868-5a5c8ff7215a" providerId="AD" clId="Web-{9A9AFC43-15C8-C335-ECAB-3B08C67F1F66}" dt="2022-11-08T17:46:09.932" v="9"/>
          <ac:graphicFrameMkLst>
            <pc:docMk/>
            <pc:sldMk cId="1742041899" sldId="262"/>
            <ac:graphicFrameMk id="5" creationId="{FF3B8826-39C3-102E-9920-DD998069AE69}"/>
          </ac:graphicFrameMkLst>
        </pc:graphicFrameChg>
      </pc:sldChg>
      <pc:sldChg chg="modSp mod modClrScheme chgLayout">
        <pc:chgData name="James Brasseur" userId="S::jbrasseur@dawsoncollege.qc.ca::d1e224ea-8349-4f8e-a868-5a5c8ff7215a" providerId="AD" clId="Web-{9A9AFC43-15C8-C335-ECAB-3B08C67F1F66}" dt="2022-11-08T17:45:52.823" v="7"/>
        <pc:sldMkLst>
          <pc:docMk/>
          <pc:sldMk cId="4283121621" sldId="264"/>
        </pc:sldMkLst>
        <pc:spChg chg="mod ord">
          <ac:chgData name="James Brasseur" userId="S::jbrasseur@dawsoncollege.qc.ca::d1e224ea-8349-4f8e-a868-5a5c8ff7215a" providerId="AD" clId="Web-{9A9AFC43-15C8-C335-ECAB-3B08C67F1F66}" dt="2022-11-08T17:45:52.823" v="7"/>
          <ac:spMkLst>
            <pc:docMk/>
            <pc:sldMk cId="4283121621" sldId="264"/>
            <ac:spMk id="3" creationId="{00000000-0000-0000-0000-000000000000}"/>
          </ac:spMkLst>
        </pc:spChg>
        <pc:graphicFrameChg chg="mod ord">
          <ac:chgData name="James Brasseur" userId="S::jbrasseur@dawsoncollege.qc.ca::d1e224ea-8349-4f8e-a868-5a5c8ff7215a" providerId="AD" clId="Web-{9A9AFC43-15C8-C335-ECAB-3B08C67F1F66}" dt="2022-11-08T17:45:52.823" v="7"/>
          <ac:graphicFrameMkLst>
            <pc:docMk/>
            <pc:sldMk cId="4283121621" sldId="264"/>
            <ac:graphicFrameMk id="7" creationId="{A2AF0ADD-C029-C986-EC4F-3C5722530E37}"/>
          </ac:graphicFrameMkLst>
        </pc:graphicFrameChg>
      </pc:sldChg>
      <pc:sldChg chg="addSp delSp modSp mod setBg modClrScheme addAnim chgLayout">
        <pc:chgData name="James Brasseur" userId="S::jbrasseur@dawsoncollege.qc.ca::d1e224ea-8349-4f8e-a868-5a5c8ff7215a" providerId="AD" clId="Web-{9A9AFC43-15C8-C335-ECAB-3B08C67F1F66}" dt="2022-11-08T17:48:54.852" v="27"/>
        <pc:sldMkLst>
          <pc:docMk/>
          <pc:sldMk cId="746841962" sldId="265"/>
        </pc:sldMkLst>
        <pc:spChg chg="mod ord">
          <ac:chgData name="James Brasseur" userId="S::jbrasseur@dawsoncollege.qc.ca::d1e224ea-8349-4f8e-a868-5a5c8ff7215a" providerId="AD" clId="Web-{9A9AFC43-15C8-C335-ECAB-3B08C67F1F66}" dt="2022-11-08T17:48:54.836" v="26"/>
          <ac:spMkLst>
            <pc:docMk/>
            <pc:sldMk cId="746841962" sldId="265"/>
            <ac:spMk id="3" creationId="{00000000-0000-0000-0000-000000000000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8:49.055" v="23"/>
          <ac:spMkLst>
            <pc:docMk/>
            <pc:sldMk cId="746841962" sldId="265"/>
            <ac:spMk id="6" creationId="{4E4490D0-3672-446A-AC12-B4830333BDDD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8:49.055" v="23"/>
          <ac:spMkLst>
            <pc:docMk/>
            <pc:sldMk cId="746841962" sldId="265"/>
            <ac:spMk id="7" creationId="{39CB82C2-DF65-4EC1-8280-F201D50F570B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8:49.055" v="23"/>
          <ac:spMkLst>
            <pc:docMk/>
            <pc:sldMk cId="746841962" sldId="265"/>
            <ac:spMk id="15" creationId="{5AE6C737-FF55-4064-94B7-0B21D2EB6045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8:49.055" v="23"/>
          <ac:spMkLst>
            <pc:docMk/>
            <pc:sldMk cId="746841962" sldId="265"/>
            <ac:spMk id="19" creationId="{D8218D9F-38B6-4AE0-9051-5434D19A5277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8:49.055" v="23"/>
          <ac:spMkLst>
            <pc:docMk/>
            <pc:sldMk cId="746841962" sldId="265"/>
            <ac:spMk id="21" creationId="{2D3DCA99-84AF-487A-BF72-91C5FA6B0B70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8:54.836" v="25"/>
          <ac:spMkLst>
            <pc:docMk/>
            <pc:sldMk cId="746841962" sldId="265"/>
            <ac:spMk id="23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8:54.836" v="25"/>
          <ac:spMkLst>
            <pc:docMk/>
            <pc:sldMk cId="746841962" sldId="265"/>
            <ac:spMk id="24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8:54.836" v="25"/>
          <ac:spMkLst>
            <pc:docMk/>
            <pc:sldMk cId="746841962" sldId="265"/>
            <ac:spMk id="26" creationId="{90AA6468-80AC-4DDF-9CFB-C7A9507E203F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8:54.836" v="25"/>
          <ac:spMkLst>
            <pc:docMk/>
            <pc:sldMk cId="746841962" sldId="265"/>
            <ac:spMk id="27" creationId="{4AB900CC-5074-4746-A1A4-AF640455BD43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8:54.836" v="26"/>
          <ac:spMkLst>
            <pc:docMk/>
            <pc:sldMk cId="746841962" sldId="265"/>
            <ac:spMk id="29" creationId="{25C8D2C1-DA83-420D-9635-D52CE066B5DA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8:54.836" v="26"/>
          <ac:spMkLst>
            <pc:docMk/>
            <pc:sldMk cId="746841962" sldId="265"/>
            <ac:spMk id="30" creationId="{434F74C9-6A0B-409E-AD1C-45B58BE91BB8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8:54.836" v="26"/>
          <ac:spMkLst>
            <pc:docMk/>
            <pc:sldMk cId="746841962" sldId="265"/>
            <ac:spMk id="32" creationId="{9549EB89-5BFB-4E1E-AEEA-87C343D80563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8:54.836" v="26"/>
          <ac:spMkLst>
            <pc:docMk/>
            <pc:sldMk cId="746841962" sldId="265"/>
            <ac:spMk id="33" creationId="{3D1FA295-BDF6-44B9-90C5-FE3E2CE352AE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8:54.836" v="26"/>
          <ac:spMkLst>
            <pc:docMk/>
            <pc:sldMk cId="746841962" sldId="265"/>
            <ac:spMk id="34" creationId="{81A36F1F-EEAE-48D1-A1FB-BD6FC8506B4E}"/>
          </ac:spMkLst>
        </pc:spChg>
        <pc:picChg chg="mod ord">
          <ac:chgData name="James Brasseur" userId="S::jbrasseur@dawsoncollege.qc.ca::d1e224ea-8349-4f8e-a868-5a5c8ff7215a" providerId="AD" clId="Web-{9A9AFC43-15C8-C335-ECAB-3B08C67F1F66}" dt="2022-11-08T17:48:54.836" v="26"/>
          <ac:picMkLst>
            <pc:docMk/>
            <pc:sldMk cId="746841962" sldId="265"/>
            <ac:picMk id="4" creationId="{00000000-0000-0000-0000-000000000000}"/>
          </ac:picMkLst>
        </pc:picChg>
        <pc:cxnChg chg="add del">
          <ac:chgData name="James Brasseur" userId="S::jbrasseur@dawsoncollege.qc.ca::d1e224ea-8349-4f8e-a868-5a5c8ff7215a" providerId="AD" clId="Web-{9A9AFC43-15C8-C335-ECAB-3B08C67F1F66}" dt="2022-11-08T17:48:49.055" v="23"/>
          <ac:cxnSpMkLst>
            <pc:docMk/>
            <pc:sldMk cId="746841962" sldId="265"/>
            <ac:cxnSpMk id="8" creationId="{7E1D4427-852B-4B37-8E76-0E9F1810BA2A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8:49.055" v="23"/>
          <ac:cxnSpMkLst>
            <pc:docMk/>
            <pc:sldMk cId="746841962" sldId="265"/>
            <ac:cxnSpMk id="17" creationId="{6B5B1DD8-6224-4137-8621-32982B00F9FC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8:54.836" v="25"/>
          <ac:cxnSpMkLst>
            <pc:docMk/>
            <pc:sldMk cId="746841962" sldId="265"/>
            <ac:cxnSpMk id="25" creationId="{F5486A9D-1265-4B57-91E6-68E666B978BC}"/>
          </ac:cxnSpMkLst>
        </pc:cxnChg>
        <pc:cxnChg chg="add">
          <ac:chgData name="James Brasseur" userId="S::jbrasseur@dawsoncollege.qc.ca::d1e224ea-8349-4f8e-a868-5a5c8ff7215a" providerId="AD" clId="Web-{9A9AFC43-15C8-C335-ECAB-3B08C67F1F66}" dt="2022-11-08T17:48:54.836" v="26"/>
          <ac:cxnSpMkLst>
            <pc:docMk/>
            <pc:sldMk cId="746841962" sldId="265"/>
            <ac:cxnSpMk id="31" creationId="{F5486A9D-1265-4B57-91E6-68E666B978BC}"/>
          </ac:cxnSpMkLst>
        </pc:cxnChg>
      </pc:sldChg>
      <pc:sldChg chg="modSp mod modClrScheme chgLayout">
        <pc:chgData name="James Brasseur" userId="S::jbrasseur@dawsoncollege.qc.ca::d1e224ea-8349-4f8e-a868-5a5c8ff7215a" providerId="AD" clId="Web-{9A9AFC43-15C8-C335-ECAB-3B08C67F1F66}" dt="2022-11-08T17:49:10.289" v="28" actId="1076"/>
        <pc:sldMkLst>
          <pc:docMk/>
          <pc:sldMk cId="747191706" sldId="267"/>
        </pc:sldMkLst>
        <pc:spChg chg="mod ord">
          <ac:chgData name="James Brasseur" userId="S::jbrasseur@dawsoncollege.qc.ca::d1e224ea-8349-4f8e-a868-5a5c8ff7215a" providerId="AD" clId="Web-{9A9AFC43-15C8-C335-ECAB-3B08C67F1F66}" dt="2022-11-08T17:45:52.823" v="7"/>
          <ac:spMkLst>
            <pc:docMk/>
            <pc:sldMk cId="747191706" sldId="267"/>
            <ac:spMk id="3" creationId="{00000000-0000-0000-0000-000000000000}"/>
          </ac:spMkLst>
        </pc:spChg>
        <pc:picChg chg="mod">
          <ac:chgData name="James Brasseur" userId="S::jbrasseur@dawsoncollege.qc.ca::d1e224ea-8349-4f8e-a868-5a5c8ff7215a" providerId="AD" clId="Web-{9A9AFC43-15C8-C335-ECAB-3B08C67F1F66}" dt="2022-11-08T17:49:10.289" v="28" actId="1076"/>
          <ac:picMkLst>
            <pc:docMk/>
            <pc:sldMk cId="747191706" sldId="267"/>
            <ac:picMk id="4" creationId="{00000000-0000-0000-0000-000000000000}"/>
          </ac:picMkLst>
        </pc:picChg>
      </pc:sldChg>
      <pc:sldChg chg="addSp modSp mod setBg modClrScheme chgLayout">
        <pc:chgData name="James Brasseur" userId="S::jbrasseur@dawsoncollege.qc.ca::d1e224ea-8349-4f8e-a868-5a5c8ff7215a" providerId="AD" clId="Web-{9A9AFC43-15C8-C335-ECAB-3B08C67F1F66}" dt="2022-11-08T17:47:23.400" v="21"/>
        <pc:sldMkLst>
          <pc:docMk/>
          <pc:sldMk cId="3072516769" sldId="268"/>
        </pc:sldMkLst>
        <pc:spChg chg="mod ord">
          <ac:chgData name="James Brasseur" userId="S::jbrasseur@dawsoncollege.qc.ca::d1e224ea-8349-4f8e-a868-5a5c8ff7215a" providerId="AD" clId="Web-{9A9AFC43-15C8-C335-ECAB-3B08C67F1F66}" dt="2022-11-08T17:47:23.400" v="21"/>
          <ac:spMkLst>
            <pc:docMk/>
            <pc:sldMk cId="3072516769" sldId="268"/>
            <ac:spMk id="3" creationId="{00000000-0000-0000-0000-000000000000}"/>
          </ac:spMkLst>
        </pc:spChg>
        <pc:spChg chg="mod ord">
          <ac:chgData name="James Brasseur" userId="S::jbrasseur@dawsoncollege.qc.ca::d1e224ea-8349-4f8e-a868-5a5c8ff7215a" providerId="AD" clId="Web-{9A9AFC43-15C8-C335-ECAB-3B08C67F1F66}" dt="2022-11-08T17:47:23.400" v="21"/>
          <ac:spMkLst>
            <pc:docMk/>
            <pc:sldMk cId="3072516769" sldId="268"/>
            <ac:spMk id="4" creationId="{00000000-0000-0000-0000-000000000000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7:23.400" v="21"/>
          <ac:spMkLst>
            <pc:docMk/>
            <pc:sldMk cId="3072516769" sldId="268"/>
            <ac:spMk id="10" creationId="{4E4490D0-3672-446A-AC12-B4830333BDDD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7:23.400" v="21"/>
          <ac:spMkLst>
            <pc:docMk/>
            <pc:sldMk cId="3072516769" sldId="268"/>
            <ac:spMk id="12" creationId="{39CB82C2-DF65-4EC1-8280-F201D50F570B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7:23.400" v="21"/>
          <ac:spMkLst>
            <pc:docMk/>
            <pc:sldMk cId="3072516769" sldId="268"/>
            <ac:spMk id="16" creationId="{5AE6C737-FF55-4064-94B7-0B21D2EB6045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7:23.400" v="21"/>
          <ac:spMkLst>
            <pc:docMk/>
            <pc:sldMk cId="3072516769" sldId="268"/>
            <ac:spMk id="20" creationId="{D8218D9F-38B6-4AE0-9051-5434D19A5277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7:23.400" v="21"/>
          <ac:spMkLst>
            <pc:docMk/>
            <pc:sldMk cId="3072516769" sldId="268"/>
            <ac:spMk id="22" creationId="{2D3DCA99-84AF-487A-BF72-91C5FA6B0B70}"/>
          </ac:spMkLst>
        </pc:spChg>
        <pc:picChg chg="mod">
          <ac:chgData name="James Brasseur" userId="S::jbrasseur@dawsoncollege.qc.ca::d1e224ea-8349-4f8e-a868-5a5c8ff7215a" providerId="AD" clId="Web-{9A9AFC43-15C8-C335-ECAB-3B08C67F1F66}" dt="2022-11-08T17:47:23.400" v="21"/>
          <ac:picMkLst>
            <pc:docMk/>
            <pc:sldMk cId="3072516769" sldId="268"/>
            <ac:picMk id="5" creationId="{00000000-0000-0000-0000-000000000000}"/>
          </ac:picMkLst>
        </pc:picChg>
        <pc:cxnChg chg="add">
          <ac:chgData name="James Brasseur" userId="S::jbrasseur@dawsoncollege.qc.ca::d1e224ea-8349-4f8e-a868-5a5c8ff7215a" providerId="AD" clId="Web-{9A9AFC43-15C8-C335-ECAB-3B08C67F1F66}" dt="2022-11-08T17:47:23.400" v="21"/>
          <ac:cxnSpMkLst>
            <pc:docMk/>
            <pc:sldMk cId="3072516769" sldId="268"/>
            <ac:cxnSpMk id="14" creationId="{7E1D4427-852B-4B37-8E76-0E9F1810BA2A}"/>
          </ac:cxnSpMkLst>
        </pc:cxnChg>
        <pc:cxnChg chg="add">
          <ac:chgData name="James Brasseur" userId="S::jbrasseur@dawsoncollege.qc.ca::d1e224ea-8349-4f8e-a868-5a5c8ff7215a" providerId="AD" clId="Web-{9A9AFC43-15C8-C335-ECAB-3B08C67F1F66}" dt="2022-11-08T17:47:23.400" v="21"/>
          <ac:cxnSpMkLst>
            <pc:docMk/>
            <pc:sldMk cId="3072516769" sldId="268"/>
            <ac:cxnSpMk id="18" creationId="{6B5B1DD8-6224-4137-8621-32982B00F9FC}"/>
          </ac:cxnSpMkLst>
        </pc:cxnChg>
      </pc:sldChg>
      <pc:sldChg chg="addSp delSp modSp mod setBg modClrScheme addAnim delAnim setClrOvrMap chgLayout">
        <pc:chgData name="James Brasseur" userId="S::jbrasseur@dawsoncollege.qc.ca::d1e224ea-8349-4f8e-a868-5a5c8ff7215a" providerId="AD" clId="Web-{9A9AFC43-15C8-C335-ECAB-3B08C67F1F66}" dt="2022-11-08T17:49:45.148" v="43"/>
        <pc:sldMkLst>
          <pc:docMk/>
          <pc:sldMk cId="2193143330" sldId="273"/>
        </pc:sldMkLst>
        <pc:spChg chg="mod ord">
          <ac:chgData name="James Brasseur" userId="S::jbrasseur@dawsoncollege.qc.ca::d1e224ea-8349-4f8e-a868-5a5c8ff7215a" providerId="AD" clId="Web-{9A9AFC43-15C8-C335-ECAB-3B08C67F1F66}" dt="2022-11-08T17:49:45.148" v="43"/>
          <ac:spMkLst>
            <pc:docMk/>
            <pc:sldMk cId="2193143330" sldId="273"/>
            <ac:spMk id="2" creationId="{00000000-0000-0000-0000-000000000000}"/>
          </ac:spMkLst>
        </pc:spChg>
        <pc:spChg chg="mod ord">
          <ac:chgData name="James Brasseur" userId="S::jbrasseur@dawsoncollege.qc.ca::d1e224ea-8349-4f8e-a868-5a5c8ff7215a" providerId="AD" clId="Web-{9A9AFC43-15C8-C335-ECAB-3B08C67F1F66}" dt="2022-11-08T17:49:45.148" v="43"/>
          <ac:spMkLst>
            <pc:docMk/>
            <pc:sldMk cId="2193143330" sldId="273"/>
            <ac:spMk id="3" creationId="{00000000-0000-0000-0000-000000000000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22.664" v="32"/>
          <ac:spMkLst>
            <pc:docMk/>
            <pc:sldMk cId="2193143330" sldId="273"/>
            <ac:spMk id="9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22.664" v="32"/>
          <ac:spMkLst>
            <pc:docMk/>
            <pc:sldMk cId="2193143330" sldId="273"/>
            <ac:spMk id="11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22.664" v="32"/>
          <ac:spMkLst>
            <pc:docMk/>
            <pc:sldMk cId="2193143330" sldId="273"/>
            <ac:spMk id="15" creationId="{BE268116-E2A7-4F98-8812-192B4975E49B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22.664" v="32"/>
          <ac:spMkLst>
            <pc:docMk/>
            <pc:sldMk cId="2193143330" sldId="273"/>
            <ac:spMk id="19" creationId="{FBEFFA83-BC6D-4CD2-A2BA-98AD67423BF2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22.664" v="32"/>
          <ac:spMkLst>
            <pc:docMk/>
            <pc:sldMk cId="2193143330" sldId="273"/>
            <ac:spMk id="21" creationId="{AB5696BF-D495-4CAC-AA8A-4EBFF2C32A55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0.242" v="34"/>
          <ac:spMkLst>
            <pc:docMk/>
            <pc:sldMk cId="2193143330" sldId="273"/>
            <ac:spMk id="23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0.242" v="34"/>
          <ac:spMkLst>
            <pc:docMk/>
            <pc:sldMk cId="2193143330" sldId="273"/>
            <ac:spMk id="24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0.242" v="34"/>
          <ac:spMkLst>
            <pc:docMk/>
            <pc:sldMk cId="2193143330" sldId="273"/>
            <ac:spMk id="27" creationId="{C4E89C94-E462-4566-A15A-32835FD68BCD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0.242" v="34"/>
          <ac:spMkLst>
            <pc:docMk/>
            <pc:sldMk cId="2193143330" sldId="273"/>
            <ac:spMk id="28" creationId="{E25F4A20-71FB-4A26-92E2-89DED49264CA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5.226" v="36"/>
          <ac:spMkLst>
            <pc:docMk/>
            <pc:sldMk cId="2193143330" sldId="273"/>
            <ac:spMk id="30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5.226" v="36"/>
          <ac:spMkLst>
            <pc:docMk/>
            <pc:sldMk cId="2193143330" sldId="273"/>
            <ac:spMk id="31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5.226" v="36"/>
          <ac:spMkLst>
            <pc:docMk/>
            <pc:sldMk cId="2193143330" sldId="273"/>
            <ac:spMk id="34" creationId="{B9E780F8-2452-4595-A281-E594BA83DB0D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5.226" v="36"/>
          <ac:spMkLst>
            <pc:docMk/>
            <pc:sldMk cId="2193143330" sldId="273"/>
            <ac:spMk id="35" creationId="{A917F44A-7774-4C79-BEDC-0CC73C8C0E04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7.851" v="38"/>
          <ac:spMkLst>
            <pc:docMk/>
            <pc:sldMk cId="2193143330" sldId="273"/>
            <ac:spMk id="37" creationId="{4E4490D0-3672-446A-AC12-B4830333BDDD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7.851" v="38"/>
          <ac:spMkLst>
            <pc:docMk/>
            <pc:sldMk cId="2193143330" sldId="273"/>
            <ac:spMk id="38" creationId="{39CB82C2-DF65-4EC1-8280-F201D50F570B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7.851" v="38"/>
          <ac:spMkLst>
            <pc:docMk/>
            <pc:sldMk cId="2193143330" sldId="273"/>
            <ac:spMk id="40" creationId="{FA4CD5CB-D209-4D70-8CA4-629731C59219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7.851" v="38"/>
          <ac:spMkLst>
            <pc:docMk/>
            <pc:sldMk cId="2193143330" sldId="273"/>
            <ac:spMk id="42" creationId="{B4C27B90-DF2B-4D00-BA07-18ED774CD2F1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37.851" v="38"/>
          <ac:spMkLst>
            <pc:docMk/>
            <pc:sldMk cId="2193143330" sldId="273"/>
            <ac:spMk id="43" creationId="{593ACC25-C262-417A-8AA9-0641C772BDB6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45.132" v="42"/>
          <ac:spMkLst>
            <pc:docMk/>
            <pc:sldMk cId="2193143330" sldId="273"/>
            <ac:spMk id="45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45.132" v="42"/>
          <ac:spMkLst>
            <pc:docMk/>
            <pc:sldMk cId="2193143330" sldId="273"/>
            <ac:spMk id="46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45.132" v="42"/>
          <ac:spMkLst>
            <pc:docMk/>
            <pc:sldMk cId="2193143330" sldId="273"/>
            <ac:spMk id="48" creationId="{BE268116-E2A7-4F98-8812-192B4975E49B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45.132" v="42"/>
          <ac:spMkLst>
            <pc:docMk/>
            <pc:sldMk cId="2193143330" sldId="273"/>
            <ac:spMk id="50" creationId="{FBEFFA83-BC6D-4CD2-A2BA-98AD67423BF2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9:45.132" v="42"/>
          <ac:spMkLst>
            <pc:docMk/>
            <pc:sldMk cId="2193143330" sldId="273"/>
            <ac:spMk id="51" creationId="{AB5696BF-D495-4CAC-AA8A-4EBFF2C32A55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9:45.148" v="43"/>
          <ac:spMkLst>
            <pc:docMk/>
            <pc:sldMk cId="2193143330" sldId="273"/>
            <ac:spMk id="53" creationId="{4E4490D0-3672-446A-AC12-B4830333BDDD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9:45.148" v="43"/>
          <ac:spMkLst>
            <pc:docMk/>
            <pc:sldMk cId="2193143330" sldId="273"/>
            <ac:spMk id="54" creationId="{39CB82C2-DF65-4EC1-8280-F201D50F570B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9:45.148" v="43"/>
          <ac:spMkLst>
            <pc:docMk/>
            <pc:sldMk cId="2193143330" sldId="273"/>
            <ac:spMk id="56" creationId="{AE220058-3FCE-496E-ADF2-D8A6961F39F6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9:45.148" v="43"/>
          <ac:spMkLst>
            <pc:docMk/>
            <pc:sldMk cId="2193143330" sldId="273"/>
            <ac:spMk id="58" creationId="{3E9C5090-7D25-41E3-A6D3-CCAEE505E785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9:45.148" v="43"/>
          <ac:spMkLst>
            <pc:docMk/>
            <pc:sldMk cId="2193143330" sldId="273"/>
            <ac:spMk id="59" creationId="{11BF8809-0DAC-41E5-A212-ACB4A01BE95B}"/>
          </ac:spMkLst>
        </pc:spChg>
        <pc:picChg chg="mod ord">
          <ac:chgData name="James Brasseur" userId="S::jbrasseur@dawsoncollege.qc.ca::d1e224ea-8349-4f8e-a868-5a5c8ff7215a" providerId="AD" clId="Web-{9A9AFC43-15C8-C335-ECAB-3B08C67F1F66}" dt="2022-11-08T17:49:45.148" v="43"/>
          <ac:picMkLst>
            <pc:docMk/>
            <pc:sldMk cId="2193143330" sldId="273"/>
            <ac:picMk id="4" creationId="{00000000-0000-0000-0000-000000000000}"/>
          </ac:picMkLst>
        </pc:picChg>
        <pc:cxnChg chg="add del">
          <ac:chgData name="James Brasseur" userId="S::jbrasseur@dawsoncollege.qc.ca::d1e224ea-8349-4f8e-a868-5a5c8ff7215a" providerId="AD" clId="Web-{9A9AFC43-15C8-C335-ECAB-3B08C67F1F66}" dt="2022-11-08T17:49:22.664" v="32"/>
          <ac:cxnSpMkLst>
            <pc:docMk/>
            <pc:sldMk cId="2193143330" sldId="273"/>
            <ac:cxnSpMk id="13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9:22.664" v="32"/>
          <ac:cxnSpMkLst>
            <pc:docMk/>
            <pc:sldMk cId="2193143330" sldId="273"/>
            <ac:cxnSpMk id="17" creationId="{73D8893D-DEBE-4F67-901F-166F75E9C6E7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9:30.242" v="34"/>
          <ac:cxnSpMkLst>
            <pc:docMk/>
            <pc:sldMk cId="2193143330" sldId="273"/>
            <ac:cxnSpMk id="25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9:30.242" v="34"/>
          <ac:cxnSpMkLst>
            <pc:docMk/>
            <pc:sldMk cId="2193143330" sldId="273"/>
            <ac:cxnSpMk id="26" creationId="{4071767D-5FF7-4508-B8B7-BB60FF3AB250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9:35.226" v="36"/>
          <ac:cxnSpMkLst>
            <pc:docMk/>
            <pc:sldMk cId="2193143330" sldId="273"/>
            <ac:cxnSpMk id="32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9:35.226" v="36"/>
          <ac:cxnSpMkLst>
            <pc:docMk/>
            <pc:sldMk cId="2193143330" sldId="273"/>
            <ac:cxnSpMk id="33" creationId="{E6E50488-8E5E-4E36-9763-092234CAED4A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9:37.851" v="38"/>
          <ac:cxnSpMkLst>
            <pc:docMk/>
            <pc:sldMk cId="2193143330" sldId="273"/>
            <ac:cxnSpMk id="39" creationId="{7E1D4427-852B-4B37-8E76-0E9F1810BA2A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9:37.851" v="38"/>
          <ac:cxnSpMkLst>
            <pc:docMk/>
            <pc:sldMk cId="2193143330" sldId="273"/>
            <ac:cxnSpMk id="41" creationId="{5C6A2BAE-B461-4B55-8E1F-0722ABDD1393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9:45.132" v="42"/>
          <ac:cxnSpMkLst>
            <pc:docMk/>
            <pc:sldMk cId="2193143330" sldId="273"/>
            <ac:cxnSpMk id="47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9:45.132" v="42"/>
          <ac:cxnSpMkLst>
            <pc:docMk/>
            <pc:sldMk cId="2193143330" sldId="273"/>
            <ac:cxnSpMk id="49" creationId="{73D8893D-DEBE-4F67-901F-166F75E9C6E7}"/>
          </ac:cxnSpMkLst>
        </pc:cxnChg>
        <pc:cxnChg chg="add">
          <ac:chgData name="James Brasseur" userId="S::jbrasseur@dawsoncollege.qc.ca::d1e224ea-8349-4f8e-a868-5a5c8ff7215a" providerId="AD" clId="Web-{9A9AFC43-15C8-C335-ECAB-3B08C67F1F66}" dt="2022-11-08T17:49:45.148" v="43"/>
          <ac:cxnSpMkLst>
            <pc:docMk/>
            <pc:sldMk cId="2193143330" sldId="273"/>
            <ac:cxnSpMk id="55" creationId="{7E1D4427-852B-4B37-8E76-0E9F1810BA2A}"/>
          </ac:cxnSpMkLst>
        </pc:cxnChg>
        <pc:cxnChg chg="add">
          <ac:chgData name="James Brasseur" userId="S::jbrasseur@dawsoncollege.qc.ca::d1e224ea-8349-4f8e-a868-5a5c8ff7215a" providerId="AD" clId="Web-{9A9AFC43-15C8-C335-ECAB-3B08C67F1F66}" dt="2022-11-08T17:49:45.148" v="43"/>
          <ac:cxnSpMkLst>
            <pc:docMk/>
            <pc:sldMk cId="2193143330" sldId="273"/>
            <ac:cxnSpMk id="57" creationId="{E193F809-7E50-4AAD-8E26-878207931CB5}"/>
          </ac:cxnSpMkLst>
        </pc:cxnChg>
      </pc:sldChg>
      <pc:sldChg chg="addSp modSp mod setBg modClrScheme addAnim chgLayout">
        <pc:chgData name="James Brasseur" userId="S::jbrasseur@dawsoncollege.qc.ca::d1e224ea-8349-4f8e-a868-5a5c8ff7215a" providerId="AD" clId="Web-{9A9AFC43-15C8-C335-ECAB-3B08C67F1F66}" dt="2022-11-08T17:46:55.651" v="19"/>
        <pc:sldMkLst>
          <pc:docMk/>
          <pc:sldMk cId="2403457215" sldId="276"/>
        </pc:sldMkLst>
        <pc:spChg chg="mod ord">
          <ac:chgData name="James Brasseur" userId="S::jbrasseur@dawsoncollege.qc.ca::d1e224ea-8349-4f8e-a868-5a5c8ff7215a" providerId="AD" clId="Web-{9A9AFC43-15C8-C335-ECAB-3B08C67F1F66}" dt="2022-11-08T17:46:55.651" v="18"/>
          <ac:spMkLst>
            <pc:docMk/>
            <pc:sldMk cId="2403457215" sldId="276"/>
            <ac:spMk id="2" creationId="{00000000-0000-0000-0000-000000000000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55.651" v="18"/>
          <ac:spMkLst>
            <pc:docMk/>
            <pc:sldMk cId="2403457215" sldId="276"/>
            <ac:spMk id="9" creationId="{25C8D2C1-DA83-420D-9635-D52CE066B5DA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55.651" v="18"/>
          <ac:spMkLst>
            <pc:docMk/>
            <pc:sldMk cId="2403457215" sldId="276"/>
            <ac:spMk id="11" creationId="{434F74C9-6A0B-409E-AD1C-45B58BE91BB8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55.651" v="18"/>
          <ac:spMkLst>
            <pc:docMk/>
            <pc:sldMk cId="2403457215" sldId="276"/>
            <ac:spMk id="15" creationId="{F452A527-3631-41ED-858D-3777A7D1496A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55.651" v="18"/>
          <ac:spMkLst>
            <pc:docMk/>
            <pc:sldMk cId="2403457215" sldId="276"/>
            <ac:spMk id="19" creationId="{F85B92BC-678C-4E14-97E6-3227DEF86371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55.651" v="18"/>
          <ac:spMkLst>
            <pc:docMk/>
            <pc:sldMk cId="2403457215" sldId="276"/>
            <ac:spMk id="21" creationId="{D2644120-A6B9-4D5C-8A60-E2F4CC220E77}"/>
          </ac:spMkLst>
        </pc:spChg>
        <pc:picChg chg="mod ord">
          <ac:chgData name="James Brasseur" userId="S::jbrasseur@dawsoncollege.qc.ca::d1e224ea-8349-4f8e-a868-5a5c8ff7215a" providerId="AD" clId="Web-{9A9AFC43-15C8-C335-ECAB-3B08C67F1F66}" dt="2022-11-08T17:46:55.651" v="18"/>
          <ac:picMkLst>
            <pc:docMk/>
            <pc:sldMk cId="2403457215" sldId="276"/>
            <ac:picMk id="4" creationId="{00000000-0000-0000-0000-000000000000}"/>
          </ac:picMkLst>
        </pc:picChg>
        <pc:cxnChg chg="add">
          <ac:chgData name="James Brasseur" userId="S::jbrasseur@dawsoncollege.qc.ca::d1e224ea-8349-4f8e-a868-5a5c8ff7215a" providerId="AD" clId="Web-{9A9AFC43-15C8-C335-ECAB-3B08C67F1F66}" dt="2022-11-08T17:46:55.651" v="18"/>
          <ac:cxnSpMkLst>
            <pc:docMk/>
            <pc:sldMk cId="2403457215" sldId="276"/>
            <ac:cxnSpMk id="13" creationId="{F5486A9D-1265-4B57-91E6-68E666B978BC}"/>
          </ac:cxnSpMkLst>
        </pc:cxnChg>
        <pc:cxnChg chg="add">
          <ac:chgData name="James Brasseur" userId="S::jbrasseur@dawsoncollege.qc.ca::d1e224ea-8349-4f8e-a868-5a5c8ff7215a" providerId="AD" clId="Web-{9A9AFC43-15C8-C335-ECAB-3B08C67F1F66}" dt="2022-11-08T17:46:55.651" v="18"/>
          <ac:cxnSpMkLst>
            <pc:docMk/>
            <pc:sldMk cId="2403457215" sldId="276"/>
            <ac:cxnSpMk id="17" creationId="{D28A9C89-B313-458F-9C85-515930A51A93}"/>
          </ac:cxnSpMkLst>
        </pc:cxnChg>
      </pc:sldChg>
      <pc:sldChg chg="addSp modSp mod setBg modClrScheme chgLayout">
        <pc:chgData name="James Brasseur" userId="S::jbrasseur@dawsoncollege.qc.ca::d1e224ea-8349-4f8e-a868-5a5c8ff7215a" providerId="AD" clId="Web-{9A9AFC43-15C8-C335-ECAB-3B08C67F1F66}" dt="2022-11-08T17:47:07.213" v="20"/>
        <pc:sldMkLst>
          <pc:docMk/>
          <pc:sldMk cId="2393707758" sldId="277"/>
        </pc:sldMkLst>
        <pc:spChg chg="mod ord">
          <ac:chgData name="James Brasseur" userId="S::jbrasseur@dawsoncollege.qc.ca::d1e224ea-8349-4f8e-a868-5a5c8ff7215a" providerId="AD" clId="Web-{9A9AFC43-15C8-C335-ECAB-3B08C67F1F66}" dt="2022-11-08T17:47:07.213" v="20"/>
          <ac:spMkLst>
            <pc:docMk/>
            <pc:sldMk cId="2393707758" sldId="277"/>
            <ac:spMk id="2" creationId="{00000000-0000-0000-0000-000000000000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7:07.213" v="20"/>
          <ac:spMkLst>
            <pc:docMk/>
            <pc:sldMk cId="2393707758" sldId="277"/>
            <ac:spMk id="9" creationId="{4E4490D0-3672-446A-AC12-B4830333BDDD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7:07.213" v="20"/>
          <ac:spMkLst>
            <pc:docMk/>
            <pc:sldMk cId="2393707758" sldId="277"/>
            <ac:spMk id="11" creationId="{39CB82C2-DF65-4EC1-8280-F201D50F570B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7:07.213" v="20"/>
          <ac:spMkLst>
            <pc:docMk/>
            <pc:sldMk cId="2393707758" sldId="277"/>
            <ac:spMk id="15" creationId="{5A1B47C8-47A0-4A88-8830-6DEA3B5DE392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7:07.213" v="20"/>
          <ac:spMkLst>
            <pc:docMk/>
            <pc:sldMk cId="2393707758" sldId="277"/>
            <ac:spMk id="17" creationId="{984BBFDD-E720-4805-A9C8-129FBBF6DD70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7:07.213" v="20"/>
          <ac:spMkLst>
            <pc:docMk/>
            <pc:sldMk cId="2393707758" sldId="277"/>
            <ac:spMk id="19" creationId="{5AC4BE46-4A77-42FE-9D15-065CDB2F847C}"/>
          </ac:spMkLst>
        </pc:spChg>
        <pc:graphicFrameChg chg="mod">
          <ac:chgData name="James Brasseur" userId="S::jbrasseur@dawsoncollege.qc.ca::d1e224ea-8349-4f8e-a868-5a5c8ff7215a" providerId="AD" clId="Web-{9A9AFC43-15C8-C335-ECAB-3B08C67F1F66}" dt="2022-11-08T17:47:07.213" v="20"/>
          <ac:graphicFrameMkLst>
            <pc:docMk/>
            <pc:sldMk cId="2393707758" sldId="277"/>
            <ac:graphicFrameMk id="4" creationId="{00000000-0000-0000-0000-000000000000}"/>
          </ac:graphicFrameMkLst>
        </pc:graphicFrameChg>
        <pc:cxnChg chg="add">
          <ac:chgData name="James Brasseur" userId="S::jbrasseur@dawsoncollege.qc.ca::d1e224ea-8349-4f8e-a868-5a5c8ff7215a" providerId="AD" clId="Web-{9A9AFC43-15C8-C335-ECAB-3B08C67F1F66}" dt="2022-11-08T17:47:07.213" v="20"/>
          <ac:cxnSpMkLst>
            <pc:docMk/>
            <pc:sldMk cId="2393707758" sldId="277"/>
            <ac:cxnSpMk id="13" creationId="{7E1D4427-852B-4B37-8E76-0E9F1810BA2A}"/>
          </ac:cxnSpMkLst>
        </pc:cxnChg>
      </pc:sldChg>
      <pc:sldChg chg="addSp delSp modSp mod setBg modClrScheme addAnim delAnim setClrOvrMap chgLayout">
        <pc:chgData name="James Brasseur" userId="S::jbrasseur@dawsoncollege.qc.ca::d1e224ea-8349-4f8e-a868-5a5c8ff7215a" providerId="AD" clId="Web-{9A9AFC43-15C8-C335-ECAB-3B08C67F1F66}" dt="2022-11-08T17:46:38.510" v="17"/>
        <pc:sldMkLst>
          <pc:docMk/>
          <pc:sldMk cId="4011921587" sldId="278"/>
        </pc:sldMkLst>
        <pc:spChg chg="mod ord">
          <ac:chgData name="James Brasseur" userId="S::jbrasseur@dawsoncollege.qc.ca::d1e224ea-8349-4f8e-a868-5a5c8ff7215a" providerId="AD" clId="Web-{9A9AFC43-15C8-C335-ECAB-3B08C67F1F66}" dt="2022-11-08T17:46:38.510" v="16"/>
          <ac:spMkLst>
            <pc:docMk/>
            <pc:sldMk cId="4011921587" sldId="278"/>
            <ac:spMk id="2" creationId="{8F2CC745-A3C7-66CE-2639-1E5EF7008352}"/>
          </ac:spMkLst>
        </pc:spChg>
        <pc:spChg chg="mod ord">
          <ac:chgData name="James Brasseur" userId="S::jbrasseur@dawsoncollege.qc.ca::d1e224ea-8349-4f8e-a868-5a5c8ff7215a" providerId="AD" clId="Web-{9A9AFC43-15C8-C335-ECAB-3B08C67F1F66}" dt="2022-11-08T17:46:38.510" v="16"/>
          <ac:spMkLst>
            <pc:docMk/>
            <pc:sldMk cId="4011921587" sldId="278"/>
            <ac:spMk id="3" creationId="{69E8791A-6631-4BC9-7D95-6EA2D8EC4C31}"/>
          </ac:spMkLst>
        </pc:spChg>
        <pc:spChg chg="add mod">
          <ac:chgData name="James Brasseur" userId="S::jbrasseur@dawsoncollege.qc.ca::d1e224ea-8349-4f8e-a868-5a5c8ff7215a" providerId="AD" clId="Web-{9A9AFC43-15C8-C335-ECAB-3B08C67F1F66}" dt="2022-11-08T17:46:38.510" v="16"/>
          <ac:spMkLst>
            <pc:docMk/>
            <pc:sldMk cId="4011921587" sldId="278"/>
            <ac:spMk id="6" creationId="{CD5AF7D8-A1CC-E25C-D67C-24BCD4C97974}"/>
          </ac:spMkLst>
        </pc:spChg>
        <pc:spChg chg="add del mod">
          <ac:chgData name="James Brasseur" userId="S::jbrasseur@dawsoncollege.qc.ca::d1e224ea-8349-4f8e-a868-5a5c8ff7215a" providerId="AD" clId="Web-{9A9AFC43-15C8-C335-ECAB-3B08C67F1F66}" dt="2022-11-08T17:45:30.386" v="6"/>
          <ac:spMkLst>
            <pc:docMk/>
            <pc:sldMk cId="4011921587" sldId="278"/>
            <ac:spMk id="9" creationId="{95905887-710F-64B8-C33D-1647EBD4C2F8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6:27.510" v="13"/>
          <ac:spMkLst>
            <pc:docMk/>
            <pc:sldMk cId="4011921587" sldId="278"/>
            <ac:spMk id="11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6:27.510" v="13"/>
          <ac:spMkLst>
            <pc:docMk/>
            <pc:sldMk cId="4011921587" sldId="278"/>
            <ac:spMk id="13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6:27.510" v="13"/>
          <ac:spMkLst>
            <pc:docMk/>
            <pc:sldMk cId="4011921587" sldId="278"/>
            <ac:spMk id="17" creationId="{B76D919A-FC3E-4B4E-BAF0-ED6CFB8DC4AE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6:27.510" v="13"/>
          <ac:spMkLst>
            <pc:docMk/>
            <pc:sldMk cId="4011921587" sldId="278"/>
            <ac:spMk id="19" creationId="{8F66ACBD-1C82-4782-AA7C-05504DD7DE77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6:38.495" v="15"/>
          <ac:spMkLst>
            <pc:docMk/>
            <pc:sldMk cId="4011921587" sldId="278"/>
            <ac:spMk id="21" creationId="{E25F4A20-71FB-4A26-92E2-89DED49264CA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6:38.495" v="15"/>
          <ac:spMkLst>
            <pc:docMk/>
            <pc:sldMk cId="4011921587" sldId="278"/>
            <ac:spMk id="22" creationId="{25C8D2C1-DA83-420D-9635-D52CE066B5DA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6:38.495" v="15"/>
          <ac:spMkLst>
            <pc:docMk/>
            <pc:sldMk cId="4011921587" sldId="278"/>
            <ac:spMk id="23" creationId="{434F74C9-6A0B-409E-AD1C-45B58BE91BB8}"/>
          </ac:spMkLst>
        </pc:spChg>
        <pc:spChg chg="add del">
          <ac:chgData name="James Brasseur" userId="S::jbrasseur@dawsoncollege.qc.ca::d1e224ea-8349-4f8e-a868-5a5c8ff7215a" providerId="AD" clId="Web-{9A9AFC43-15C8-C335-ECAB-3B08C67F1F66}" dt="2022-11-08T17:46:38.495" v="15"/>
          <ac:spMkLst>
            <pc:docMk/>
            <pc:sldMk cId="4011921587" sldId="278"/>
            <ac:spMk id="26" creationId="{C4E89C94-E462-4566-A15A-32835FD68BCD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38.510" v="16"/>
          <ac:spMkLst>
            <pc:docMk/>
            <pc:sldMk cId="4011921587" sldId="278"/>
            <ac:spMk id="28" creationId="{25C8D2C1-DA83-420D-9635-D52CE066B5DA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38.510" v="16"/>
          <ac:spMkLst>
            <pc:docMk/>
            <pc:sldMk cId="4011921587" sldId="278"/>
            <ac:spMk id="29" creationId="{434F74C9-6A0B-409E-AD1C-45B58BE91BB8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38.510" v="16"/>
          <ac:spMkLst>
            <pc:docMk/>
            <pc:sldMk cId="4011921587" sldId="278"/>
            <ac:spMk id="31" creationId="{B76D919A-FC3E-4B4E-BAF0-ED6CFB8DC4AE}"/>
          </ac:spMkLst>
        </pc:spChg>
        <pc:spChg chg="add">
          <ac:chgData name="James Brasseur" userId="S::jbrasseur@dawsoncollege.qc.ca::d1e224ea-8349-4f8e-a868-5a5c8ff7215a" providerId="AD" clId="Web-{9A9AFC43-15C8-C335-ECAB-3B08C67F1F66}" dt="2022-11-08T17:46:38.510" v="16"/>
          <ac:spMkLst>
            <pc:docMk/>
            <pc:sldMk cId="4011921587" sldId="278"/>
            <ac:spMk id="32" creationId="{8F66ACBD-1C82-4782-AA7C-05504DD7DE77}"/>
          </ac:spMkLst>
        </pc:spChg>
        <pc:picChg chg="del">
          <ac:chgData name="James Brasseur" userId="S::jbrasseur@dawsoncollege.qc.ca::d1e224ea-8349-4f8e-a868-5a5c8ff7215a" providerId="AD" clId="Web-{9A9AFC43-15C8-C335-ECAB-3B08C67F1F66}" dt="2022-11-08T17:45:23.042" v="4"/>
          <ac:picMkLst>
            <pc:docMk/>
            <pc:sldMk cId="4011921587" sldId="278"/>
            <ac:picMk id="4" creationId="{9D37FEF5-38DE-06D4-87DA-C8B49491CD4F}"/>
          </ac:picMkLst>
        </pc:picChg>
        <pc:picChg chg="add mod ord">
          <ac:chgData name="James Brasseur" userId="S::jbrasseur@dawsoncollege.qc.ca::d1e224ea-8349-4f8e-a868-5a5c8ff7215a" providerId="AD" clId="Web-{9A9AFC43-15C8-C335-ECAB-3B08C67F1F66}" dt="2022-11-08T17:46:38.510" v="16"/>
          <ac:picMkLst>
            <pc:docMk/>
            <pc:sldMk cId="4011921587" sldId="278"/>
            <ac:picMk id="5" creationId="{FDB84EAB-5A68-6D32-B29D-78F07D48CA25}"/>
          </ac:picMkLst>
        </pc:picChg>
        <pc:cxnChg chg="add del">
          <ac:chgData name="James Brasseur" userId="S::jbrasseur@dawsoncollege.qc.ca::d1e224ea-8349-4f8e-a868-5a5c8ff7215a" providerId="AD" clId="Web-{9A9AFC43-15C8-C335-ECAB-3B08C67F1F66}" dt="2022-11-08T17:46:27.510" v="13"/>
          <ac:cxnSpMkLst>
            <pc:docMk/>
            <pc:sldMk cId="4011921587" sldId="278"/>
            <ac:cxnSpMk id="15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6:38.495" v="15"/>
          <ac:cxnSpMkLst>
            <pc:docMk/>
            <pc:sldMk cId="4011921587" sldId="278"/>
            <ac:cxnSpMk id="24" creationId="{F5486A9D-1265-4B57-91E6-68E666B978BC}"/>
          </ac:cxnSpMkLst>
        </pc:cxnChg>
        <pc:cxnChg chg="add del">
          <ac:chgData name="James Brasseur" userId="S::jbrasseur@dawsoncollege.qc.ca::d1e224ea-8349-4f8e-a868-5a5c8ff7215a" providerId="AD" clId="Web-{9A9AFC43-15C8-C335-ECAB-3B08C67F1F66}" dt="2022-11-08T17:46:38.495" v="15"/>
          <ac:cxnSpMkLst>
            <pc:docMk/>
            <pc:sldMk cId="4011921587" sldId="278"/>
            <ac:cxnSpMk id="25" creationId="{4071767D-5FF7-4508-B8B7-BB60FF3AB250}"/>
          </ac:cxnSpMkLst>
        </pc:cxnChg>
        <pc:cxnChg chg="add">
          <ac:chgData name="James Brasseur" userId="S::jbrasseur@dawsoncollege.qc.ca::d1e224ea-8349-4f8e-a868-5a5c8ff7215a" providerId="AD" clId="Web-{9A9AFC43-15C8-C335-ECAB-3B08C67F1F66}" dt="2022-11-08T17:46:38.510" v="16"/>
          <ac:cxnSpMkLst>
            <pc:docMk/>
            <pc:sldMk cId="4011921587" sldId="278"/>
            <ac:cxnSpMk id="30" creationId="{F5486A9D-1265-4B57-91E6-68E666B978BC}"/>
          </ac:cxnSpMkLst>
        </pc:cxnChg>
      </pc:sldChg>
      <pc:sldMasterChg chg="del delSldLayout">
        <pc:chgData name="James Brasseur" userId="S::jbrasseur@dawsoncollege.qc.ca::d1e224ea-8349-4f8e-a868-5a5c8ff7215a" providerId="AD" clId="Web-{9A9AFC43-15C8-C335-ECAB-3B08C67F1F66}" dt="2022-11-08T17:45:52.823" v="7"/>
        <pc:sldMasterMkLst>
          <pc:docMk/>
          <pc:sldMasterMk cId="0" sldId="2147483769"/>
        </pc:sldMasterMkLst>
        <pc:sldLayoutChg chg="del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0" sldId="2147483769"/>
            <pc:sldLayoutMk cId="0" sldId="2147483770"/>
          </pc:sldLayoutMkLst>
        </pc:sldLayoutChg>
        <pc:sldLayoutChg chg="del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0" sldId="2147483769"/>
            <pc:sldLayoutMk cId="0" sldId="2147483771"/>
          </pc:sldLayoutMkLst>
        </pc:sldLayoutChg>
        <pc:sldLayoutChg chg="del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0" sldId="2147483769"/>
            <pc:sldLayoutMk cId="0" sldId="2147483772"/>
          </pc:sldLayoutMkLst>
        </pc:sldLayoutChg>
        <pc:sldLayoutChg chg="del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0" sldId="2147483769"/>
            <pc:sldLayoutMk cId="0" sldId="2147483773"/>
          </pc:sldLayoutMkLst>
        </pc:sldLayoutChg>
        <pc:sldLayoutChg chg="del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0" sldId="2147483769"/>
            <pc:sldLayoutMk cId="0" sldId="2147483774"/>
          </pc:sldLayoutMkLst>
        </pc:sldLayoutChg>
        <pc:sldLayoutChg chg="del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0" sldId="2147483769"/>
            <pc:sldLayoutMk cId="0" sldId="2147483775"/>
          </pc:sldLayoutMkLst>
        </pc:sldLayoutChg>
        <pc:sldLayoutChg chg="del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0" sldId="2147483769"/>
            <pc:sldLayoutMk cId="0" sldId="2147483776"/>
          </pc:sldLayoutMkLst>
        </pc:sldLayoutChg>
        <pc:sldLayoutChg chg="del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0" sldId="2147483769"/>
            <pc:sldLayoutMk cId="0" sldId="2147483777"/>
          </pc:sldLayoutMkLst>
        </pc:sldLayoutChg>
        <pc:sldLayoutChg chg="del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0" sldId="2147483769"/>
            <pc:sldLayoutMk cId="0" sldId="2147483778"/>
          </pc:sldLayoutMkLst>
        </pc:sldLayoutChg>
        <pc:sldLayoutChg chg="del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0" sldId="2147483769"/>
            <pc:sldLayoutMk cId="0" sldId="2147483779"/>
          </pc:sldLayoutMkLst>
        </pc:sldLayoutChg>
        <pc:sldLayoutChg chg="del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0" sldId="2147483769"/>
            <pc:sldLayoutMk cId="0" sldId="2147483780"/>
          </pc:sldLayoutMkLst>
        </pc:sldLayoutChg>
      </pc:sldMasterChg>
      <pc:sldMasterChg chg="add addSldLayout modSldLayout">
        <pc:chgData name="James Brasseur" userId="S::jbrasseur@dawsoncollege.qc.ca::d1e224ea-8349-4f8e-a868-5a5c8ff7215a" providerId="AD" clId="Web-{9A9AFC43-15C8-C335-ECAB-3B08C67F1F66}" dt="2022-11-08T17:45:52.823" v="7"/>
        <pc:sldMasterMkLst>
          <pc:docMk/>
          <pc:sldMasterMk cId="337312973" sldId="2147483781"/>
        </pc:sldMasterMkLst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1286107771" sldId="2147483782"/>
          </pc:sldLayoutMkLst>
        </pc:sldLayoutChg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2095018566" sldId="2147483783"/>
          </pc:sldLayoutMkLst>
        </pc:sldLayoutChg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2745964981" sldId="2147483784"/>
          </pc:sldLayoutMkLst>
        </pc:sldLayoutChg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278445398" sldId="2147483785"/>
          </pc:sldLayoutMkLst>
        </pc:sldLayoutChg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2472025829" sldId="2147483786"/>
          </pc:sldLayoutMkLst>
        </pc:sldLayoutChg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2660597431" sldId="2147483787"/>
          </pc:sldLayoutMkLst>
        </pc:sldLayoutChg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2860873485" sldId="2147483788"/>
          </pc:sldLayoutMkLst>
        </pc:sldLayoutChg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4023961312" sldId="2147483789"/>
          </pc:sldLayoutMkLst>
        </pc:sldLayoutChg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3181292670" sldId="2147483790"/>
          </pc:sldLayoutMkLst>
        </pc:sldLayoutChg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3000420292" sldId="2147483791"/>
          </pc:sldLayoutMkLst>
        </pc:sldLayoutChg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971083719" sldId="2147483792"/>
          </pc:sldLayoutMkLst>
        </pc:sldLayoutChg>
        <pc:sldLayoutChg chg="add mod replId">
          <pc:chgData name="James Brasseur" userId="S::jbrasseur@dawsoncollege.qc.ca::d1e224ea-8349-4f8e-a868-5a5c8ff7215a" providerId="AD" clId="Web-{9A9AFC43-15C8-C335-ECAB-3B08C67F1F66}" dt="2022-11-08T17:45:52.823" v="7"/>
          <pc:sldLayoutMkLst>
            <pc:docMk/>
            <pc:sldMasterMk cId="337312973" sldId="2147483781"/>
            <pc:sldLayoutMk cId="883145521" sldId="2147483793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23BFEB-DB09-4E55-8803-63311C8A06F8}" type="doc">
      <dgm:prSet loTypeId="urn:microsoft.com/office/officeart/2005/8/layout/vProcess5" loCatId="process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71BD112D-4857-4EFD-95B9-7E959C60AED4}">
      <dgm:prSet/>
      <dgm:spPr/>
      <dgm:t>
        <a:bodyPr/>
        <a:lstStyle/>
        <a:p>
          <a:r>
            <a:rPr lang="en-US"/>
            <a:t>In Canada, the major causes of death are heart disease, cancer, stroke, and lung disease. </a:t>
          </a:r>
        </a:p>
      </dgm:t>
    </dgm:pt>
    <dgm:pt modelId="{B1F890D1-338D-408C-B134-F956CD3CD273}" type="parTrans" cxnId="{26F77AF4-CCBC-47FA-A6BD-3A605DC5104A}">
      <dgm:prSet/>
      <dgm:spPr/>
      <dgm:t>
        <a:bodyPr/>
        <a:lstStyle/>
        <a:p>
          <a:endParaRPr lang="en-US"/>
        </a:p>
      </dgm:t>
    </dgm:pt>
    <dgm:pt modelId="{B6DD1498-2865-46D3-B064-AB71E7990763}" type="sibTrans" cxnId="{26F77AF4-CCBC-47FA-A6BD-3A605DC5104A}">
      <dgm:prSet/>
      <dgm:spPr/>
      <dgm:t>
        <a:bodyPr/>
        <a:lstStyle/>
        <a:p>
          <a:endParaRPr lang="en-US"/>
        </a:p>
      </dgm:t>
    </dgm:pt>
    <dgm:pt modelId="{F02EFCC1-03F3-4538-9813-B9945774A002}">
      <dgm:prSet/>
      <dgm:spPr/>
      <dgm:t>
        <a:bodyPr/>
        <a:lstStyle/>
        <a:p>
          <a:r>
            <a:rPr lang="en-US"/>
            <a:t>These lifestyle diseases are preventable. </a:t>
          </a:r>
        </a:p>
      </dgm:t>
    </dgm:pt>
    <dgm:pt modelId="{88E05B23-4D6E-4CF5-850D-9002350A12CD}" type="parTrans" cxnId="{5569EAC5-D99A-4C64-89CB-1765603327F8}">
      <dgm:prSet/>
      <dgm:spPr/>
      <dgm:t>
        <a:bodyPr/>
        <a:lstStyle/>
        <a:p>
          <a:endParaRPr lang="en-US"/>
        </a:p>
      </dgm:t>
    </dgm:pt>
    <dgm:pt modelId="{CE3A60B2-6456-46E2-B2A0-326D132FBD4F}" type="sibTrans" cxnId="{5569EAC5-D99A-4C64-89CB-1765603327F8}">
      <dgm:prSet/>
      <dgm:spPr/>
      <dgm:t>
        <a:bodyPr/>
        <a:lstStyle/>
        <a:p>
          <a:endParaRPr lang="en-US"/>
        </a:p>
      </dgm:t>
    </dgm:pt>
    <dgm:pt modelId="{BE671A42-3B45-422C-8AC4-438EA78DBD0B}">
      <dgm:prSet/>
      <dgm:spPr/>
      <dgm:t>
        <a:bodyPr/>
        <a:lstStyle/>
        <a:p>
          <a:r>
            <a:rPr lang="en-US"/>
            <a:t>Your habits now will dictate your health in the future. </a:t>
          </a:r>
        </a:p>
      </dgm:t>
    </dgm:pt>
    <dgm:pt modelId="{AC9B9F69-2FBF-4CFD-B523-D5B3F073BEDB}" type="parTrans" cxnId="{095C640E-82DC-436C-8860-CA4C9259EE89}">
      <dgm:prSet/>
      <dgm:spPr/>
      <dgm:t>
        <a:bodyPr/>
        <a:lstStyle/>
        <a:p>
          <a:endParaRPr lang="en-US"/>
        </a:p>
      </dgm:t>
    </dgm:pt>
    <dgm:pt modelId="{F4562525-BA69-4187-A0C4-A80D4B419BEA}" type="sibTrans" cxnId="{095C640E-82DC-436C-8860-CA4C9259EE89}">
      <dgm:prSet/>
      <dgm:spPr/>
      <dgm:t>
        <a:bodyPr/>
        <a:lstStyle/>
        <a:p>
          <a:endParaRPr lang="en-US"/>
        </a:p>
      </dgm:t>
    </dgm:pt>
    <dgm:pt modelId="{C3FFFD69-9A6A-4E13-8C1E-49438E0DDD6B}">
      <dgm:prSet/>
      <dgm:spPr/>
      <dgm:t>
        <a:bodyPr/>
        <a:lstStyle/>
        <a:p>
          <a:r>
            <a:rPr lang="en-US"/>
            <a:t>Make healthy lifestyle choices now to ensure a better quality of life later on. </a:t>
          </a:r>
        </a:p>
      </dgm:t>
    </dgm:pt>
    <dgm:pt modelId="{2EEB95AC-4196-4B5D-B634-E49BB199710C}" type="parTrans" cxnId="{58E42B18-C5B6-4FAD-82B7-D4C27B456C89}">
      <dgm:prSet/>
      <dgm:spPr/>
      <dgm:t>
        <a:bodyPr/>
        <a:lstStyle/>
        <a:p>
          <a:endParaRPr lang="en-US"/>
        </a:p>
      </dgm:t>
    </dgm:pt>
    <dgm:pt modelId="{B41AFAD0-FE09-4198-B5CA-807D602FC32F}" type="sibTrans" cxnId="{58E42B18-C5B6-4FAD-82B7-D4C27B456C89}">
      <dgm:prSet/>
      <dgm:spPr/>
      <dgm:t>
        <a:bodyPr/>
        <a:lstStyle/>
        <a:p>
          <a:endParaRPr lang="en-US"/>
        </a:p>
      </dgm:t>
    </dgm:pt>
    <dgm:pt modelId="{AE74FB7A-0280-4346-81D5-0D9B5BE7ACCD}" type="pres">
      <dgm:prSet presAssocID="{C023BFEB-DB09-4E55-8803-63311C8A06F8}" presName="outerComposite" presStyleCnt="0">
        <dgm:presLayoutVars>
          <dgm:chMax val="5"/>
          <dgm:dir/>
          <dgm:resizeHandles val="exact"/>
        </dgm:presLayoutVars>
      </dgm:prSet>
      <dgm:spPr/>
    </dgm:pt>
    <dgm:pt modelId="{C74D8482-BF73-402C-A2D0-14E3E8EED1AC}" type="pres">
      <dgm:prSet presAssocID="{C023BFEB-DB09-4E55-8803-63311C8A06F8}" presName="dummyMaxCanvas" presStyleCnt="0">
        <dgm:presLayoutVars/>
      </dgm:prSet>
      <dgm:spPr/>
    </dgm:pt>
    <dgm:pt modelId="{85244B95-123C-4E41-997A-56A30C8E2444}" type="pres">
      <dgm:prSet presAssocID="{C023BFEB-DB09-4E55-8803-63311C8A06F8}" presName="FourNodes_1" presStyleLbl="node1" presStyleIdx="0" presStyleCnt="4">
        <dgm:presLayoutVars>
          <dgm:bulletEnabled val="1"/>
        </dgm:presLayoutVars>
      </dgm:prSet>
      <dgm:spPr/>
    </dgm:pt>
    <dgm:pt modelId="{FB956F08-7A54-4BFB-A38A-32099FE9A0B0}" type="pres">
      <dgm:prSet presAssocID="{C023BFEB-DB09-4E55-8803-63311C8A06F8}" presName="FourNodes_2" presStyleLbl="node1" presStyleIdx="1" presStyleCnt="4">
        <dgm:presLayoutVars>
          <dgm:bulletEnabled val="1"/>
        </dgm:presLayoutVars>
      </dgm:prSet>
      <dgm:spPr/>
    </dgm:pt>
    <dgm:pt modelId="{7C131105-410B-4B7C-A628-54B11AB141A8}" type="pres">
      <dgm:prSet presAssocID="{C023BFEB-DB09-4E55-8803-63311C8A06F8}" presName="FourNodes_3" presStyleLbl="node1" presStyleIdx="2" presStyleCnt="4">
        <dgm:presLayoutVars>
          <dgm:bulletEnabled val="1"/>
        </dgm:presLayoutVars>
      </dgm:prSet>
      <dgm:spPr/>
    </dgm:pt>
    <dgm:pt modelId="{670B65F9-582C-4EA9-A3F5-6AEBED78D2C3}" type="pres">
      <dgm:prSet presAssocID="{C023BFEB-DB09-4E55-8803-63311C8A06F8}" presName="FourNodes_4" presStyleLbl="node1" presStyleIdx="3" presStyleCnt="4">
        <dgm:presLayoutVars>
          <dgm:bulletEnabled val="1"/>
        </dgm:presLayoutVars>
      </dgm:prSet>
      <dgm:spPr/>
    </dgm:pt>
    <dgm:pt modelId="{ED906443-9FB3-4FD0-9092-3B8218F51467}" type="pres">
      <dgm:prSet presAssocID="{C023BFEB-DB09-4E55-8803-63311C8A06F8}" presName="FourConn_1-2" presStyleLbl="fgAccFollowNode1" presStyleIdx="0" presStyleCnt="3">
        <dgm:presLayoutVars>
          <dgm:bulletEnabled val="1"/>
        </dgm:presLayoutVars>
      </dgm:prSet>
      <dgm:spPr/>
    </dgm:pt>
    <dgm:pt modelId="{F5D9425B-7A68-4362-AF9B-5E48A374D507}" type="pres">
      <dgm:prSet presAssocID="{C023BFEB-DB09-4E55-8803-63311C8A06F8}" presName="FourConn_2-3" presStyleLbl="fgAccFollowNode1" presStyleIdx="1" presStyleCnt="3">
        <dgm:presLayoutVars>
          <dgm:bulletEnabled val="1"/>
        </dgm:presLayoutVars>
      </dgm:prSet>
      <dgm:spPr/>
    </dgm:pt>
    <dgm:pt modelId="{37488C91-8F50-4833-992E-DFE020A24B4E}" type="pres">
      <dgm:prSet presAssocID="{C023BFEB-DB09-4E55-8803-63311C8A06F8}" presName="FourConn_3-4" presStyleLbl="fgAccFollowNode1" presStyleIdx="2" presStyleCnt="3">
        <dgm:presLayoutVars>
          <dgm:bulletEnabled val="1"/>
        </dgm:presLayoutVars>
      </dgm:prSet>
      <dgm:spPr/>
    </dgm:pt>
    <dgm:pt modelId="{1E7309E6-7661-4FC9-86FB-6D88D3FF21A3}" type="pres">
      <dgm:prSet presAssocID="{C023BFEB-DB09-4E55-8803-63311C8A06F8}" presName="FourNodes_1_text" presStyleLbl="node1" presStyleIdx="3" presStyleCnt="4">
        <dgm:presLayoutVars>
          <dgm:bulletEnabled val="1"/>
        </dgm:presLayoutVars>
      </dgm:prSet>
      <dgm:spPr/>
    </dgm:pt>
    <dgm:pt modelId="{F7D6C6B2-7135-4625-99DA-67FAC0122C03}" type="pres">
      <dgm:prSet presAssocID="{C023BFEB-DB09-4E55-8803-63311C8A06F8}" presName="FourNodes_2_text" presStyleLbl="node1" presStyleIdx="3" presStyleCnt="4">
        <dgm:presLayoutVars>
          <dgm:bulletEnabled val="1"/>
        </dgm:presLayoutVars>
      </dgm:prSet>
      <dgm:spPr/>
    </dgm:pt>
    <dgm:pt modelId="{305BE980-480F-4E88-8D9E-2B853588F96E}" type="pres">
      <dgm:prSet presAssocID="{C023BFEB-DB09-4E55-8803-63311C8A06F8}" presName="FourNodes_3_text" presStyleLbl="node1" presStyleIdx="3" presStyleCnt="4">
        <dgm:presLayoutVars>
          <dgm:bulletEnabled val="1"/>
        </dgm:presLayoutVars>
      </dgm:prSet>
      <dgm:spPr/>
    </dgm:pt>
    <dgm:pt modelId="{9E3B9B26-16F7-422E-8F8E-297C38F714B7}" type="pres">
      <dgm:prSet presAssocID="{C023BFEB-DB09-4E55-8803-63311C8A06F8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4CAF7C0A-42E2-46E5-98FB-9114F8F8ED37}" type="presOf" srcId="{C3FFFD69-9A6A-4E13-8C1E-49438E0DDD6B}" destId="{670B65F9-582C-4EA9-A3F5-6AEBED78D2C3}" srcOrd="0" destOrd="0" presId="urn:microsoft.com/office/officeart/2005/8/layout/vProcess5"/>
    <dgm:cxn modelId="{095C640E-82DC-436C-8860-CA4C9259EE89}" srcId="{C023BFEB-DB09-4E55-8803-63311C8A06F8}" destId="{BE671A42-3B45-422C-8AC4-438EA78DBD0B}" srcOrd="2" destOrd="0" parTransId="{AC9B9F69-2FBF-4CFD-B523-D5B3F073BEDB}" sibTransId="{F4562525-BA69-4187-A0C4-A80D4B419BEA}"/>
    <dgm:cxn modelId="{B2BAFF11-3260-418C-BDCA-AB11AB6E56D5}" type="presOf" srcId="{71BD112D-4857-4EFD-95B9-7E959C60AED4}" destId="{1E7309E6-7661-4FC9-86FB-6D88D3FF21A3}" srcOrd="1" destOrd="0" presId="urn:microsoft.com/office/officeart/2005/8/layout/vProcess5"/>
    <dgm:cxn modelId="{58E42B18-C5B6-4FAD-82B7-D4C27B456C89}" srcId="{C023BFEB-DB09-4E55-8803-63311C8A06F8}" destId="{C3FFFD69-9A6A-4E13-8C1E-49438E0DDD6B}" srcOrd="3" destOrd="0" parTransId="{2EEB95AC-4196-4B5D-B634-E49BB199710C}" sibTransId="{B41AFAD0-FE09-4198-B5CA-807D602FC32F}"/>
    <dgm:cxn modelId="{BCDA4F2E-CAD1-41E7-82BC-92833873611C}" type="presOf" srcId="{B6DD1498-2865-46D3-B064-AB71E7990763}" destId="{ED906443-9FB3-4FD0-9092-3B8218F51467}" srcOrd="0" destOrd="0" presId="urn:microsoft.com/office/officeart/2005/8/layout/vProcess5"/>
    <dgm:cxn modelId="{417F1B3E-3684-43EA-9B2B-27D185C6ABA1}" type="presOf" srcId="{71BD112D-4857-4EFD-95B9-7E959C60AED4}" destId="{85244B95-123C-4E41-997A-56A30C8E2444}" srcOrd="0" destOrd="0" presId="urn:microsoft.com/office/officeart/2005/8/layout/vProcess5"/>
    <dgm:cxn modelId="{4C55AC5B-F971-48B2-A1AE-AFDE90090940}" type="presOf" srcId="{BE671A42-3B45-422C-8AC4-438EA78DBD0B}" destId="{305BE980-480F-4E88-8D9E-2B853588F96E}" srcOrd="1" destOrd="0" presId="urn:microsoft.com/office/officeart/2005/8/layout/vProcess5"/>
    <dgm:cxn modelId="{E870C15F-B519-4A3F-AA29-86A24E6094EC}" type="presOf" srcId="{CE3A60B2-6456-46E2-B2A0-326D132FBD4F}" destId="{F5D9425B-7A68-4362-AF9B-5E48A374D507}" srcOrd="0" destOrd="0" presId="urn:microsoft.com/office/officeart/2005/8/layout/vProcess5"/>
    <dgm:cxn modelId="{6EC96247-CB87-438F-B2D8-6AE851CD4761}" type="presOf" srcId="{F02EFCC1-03F3-4538-9813-B9945774A002}" destId="{F7D6C6B2-7135-4625-99DA-67FAC0122C03}" srcOrd="1" destOrd="0" presId="urn:microsoft.com/office/officeart/2005/8/layout/vProcess5"/>
    <dgm:cxn modelId="{C43BBCAD-A752-4685-9043-0F655D160CBF}" type="presOf" srcId="{F4562525-BA69-4187-A0C4-A80D4B419BEA}" destId="{37488C91-8F50-4833-992E-DFE020A24B4E}" srcOrd="0" destOrd="0" presId="urn:microsoft.com/office/officeart/2005/8/layout/vProcess5"/>
    <dgm:cxn modelId="{5569EAC5-D99A-4C64-89CB-1765603327F8}" srcId="{C023BFEB-DB09-4E55-8803-63311C8A06F8}" destId="{F02EFCC1-03F3-4538-9813-B9945774A002}" srcOrd="1" destOrd="0" parTransId="{88E05B23-4D6E-4CF5-850D-9002350A12CD}" sibTransId="{CE3A60B2-6456-46E2-B2A0-326D132FBD4F}"/>
    <dgm:cxn modelId="{F7BCF3D2-A90E-45F3-9035-3AA755A615A6}" type="presOf" srcId="{F02EFCC1-03F3-4538-9813-B9945774A002}" destId="{FB956F08-7A54-4BFB-A38A-32099FE9A0B0}" srcOrd="0" destOrd="0" presId="urn:microsoft.com/office/officeart/2005/8/layout/vProcess5"/>
    <dgm:cxn modelId="{89D81FD7-E46D-409D-A743-710B23929936}" type="presOf" srcId="{C023BFEB-DB09-4E55-8803-63311C8A06F8}" destId="{AE74FB7A-0280-4346-81D5-0D9B5BE7ACCD}" srcOrd="0" destOrd="0" presId="urn:microsoft.com/office/officeart/2005/8/layout/vProcess5"/>
    <dgm:cxn modelId="{3A0977DD-9508-4450-A50B-3246C6220487}" type="presOf" srcId="{BE671A42-3B45-422C-8AC4-438EA78DBD0B}" destId="{7C131105-410B-4B7C-A628-54B11AB141A8}" srcOrd="0" destOrd="0" presId="urn:microsoft.com/office/officeart/2005/8/layout/vProcess5"/>
    <dgm:cxn modelId="{24B3B5EE-ED83-4C7F-89E2-74FF0D71E025}" type="presOf" srcId="{C3FFFD69-9A6A-4E13-8C1E-49438E0DDD6B}" destId="{9E3B9B26-16F7-422E-8F8E-297C38F714B7}" srcOrd="1" destOrd="0" presId="urn:microsoft.com/office/officeart/2005/8/layout/vProcess5"/>
    <dgm:cxn modelId="{26F77AF4-CCBC-47FA-A6BD-3A605DC5104A}" srcId="{C023BFEB-DB09-4E55-8803-63311C8A06F8}" destId="{71BD112D-4857-4EFD-95B9-7E959C60AED4}" srcOrd="0" destOrd="0" parTransId="{B1F890D1-338D-408C-B134-F956CD3CD273}" sibTransId="{B6DD1498-2865-46D3-B064-AB71E7990763}"/>
    <dgm:cxn modelId="{7D908026-5451-4F34-BCEC-B2376375E2EC}" type="presParOf" srcId="{AE74FB7A-0280-4346-81D5-0D9B5BE7ACCD}" destId="{C74D8482-BF73-402C-A2D0-14E3E8EED1AC}" srcOrd="0" destOrd="0" presId="urn:microsoft.com/office/officeart/2005/8/layout/vProcess5"/>
    <dgm:cxn modelId="{4AE44DBD-B1F7-4DD6-A2AF-C81D35EAAC90}" type="presParOf" srcId="{AE74FB7A-0280-4346-81D5-0D9B5BE7ACCD}" destId="{85244B95-123C-4E41-997A-56A30C8E2444}" srcOrd="1" destOrd="0" presId="urn:microsoft.com/office/officeart/2005/8/layout/vProcess5"/>
    <dgm:cxn modelId="{3B29F309-0770-47B7-9090-765AE2FDCD8B}" type="presParOf" srcId="{AE74FB7A-0280-4346-81D5-0D9B5BE7ACCD}" destId="{FB956F08-7A54-4BFB-A38A-32099FE9A0B0}" srcOrd="2" destOrd="0" presId="urn:microsoft.com/office/officeart/2005/8/layout/vProcess5"/>
    <dgm:cxn modelId="{96B5A886-9304-4C69-942F-2D5BAE549CF6}" type="presParOf" srcId="{AE74FB7A-0280-4346-81D5-0D9B5BE7ACCD}" destId="{7C131105-410B-4B7C-A628-54B11AB141A8}" srcOrd="3" destOrd="0" presId="urn:microsoft.com/office/officeart/2005/8/layout/vProcess5"/>
    <dgm:cxn modelId="{928BFB67-61EA-4316-9523-56906E20A429}" type="presParOf" srcId="{AE74FB7A-0280-4346-81D5-0D9B5BE7ACCD}" destId="{670B65F9-582C-4EA9-A3F5-6AEBED78D2C3}" srcOrd="4" destOrd="0" presId="urn:microsoft.com/office/officeart/2005/8/layout/vProcess5"/>
    <dgm:cxn modelId="{025CB719-D366-4485-9A38-94C5722F96A2}" type="presParOf" srcId="{AE74FB7A-0280-4346-81D5-0D9B5BE7ACCD}" destId="{ED906443-9FB3-4FD0-9092-3B8218F51467}" srcOrd="5" destOrd="0" presId="urn:microsoft.com/office/officeart/2005/8/layout/vProcess5"/>
    <dgm:cxn modelId="{8B9BC555-2717-4E74-A547-4E9E188A2B73}" type="presParOf" srcId="{AE74FB7A-0280-4346-81D5-0D9B5BE7ACCD}" destId="{F5D9425B-7A68-4362-AF9B-5E48A374D507}" srcOrd="6" destOrd="0" presId="urn:microsoft.com/office/officeart/2005/8/layout/vProcess5"/>
    <dgm:cxn modelId="{2B211A3C-8A1C-4FE5-9059-FA219CC4C799}" type="presParOf" srcId="{AE74FB7A-0280-4346-81D5-0D9B5BE7ACCD}" destId="{37488C91-8F50-4833-992E-DFE020A24B4E}" srcOrd="7" destOrd="0" presId="urn:microsoft.com/office/officeart/2005/8/layout/vProcess5"/>
    <dgm:cxn modelId="{7D33F6B7-A0F2-482E-9873-B622E503D1F1}" type="presParOf" srcId="{AE74FB7A-0280-4346-81D5-0D9B5BE7ACCD}" destId="{1E7309E6-7661-4FC9-86FB-6D88D3FF21A3}" srcOrd="8" destOrd="0" presId="urn:microsoft.com/office/officeart/2005/8/layout/vProcess5"/>
    <dgm:cxn modelId="{6402118C-3E70-40EF-B97E-FE7CDF0AC1DF}" type="presParOf" srcId="{AE74FB7A-0280-4346-81D5-0D9B5BE7ACCD}" destId="{F7D6C6B2-7135-4625-99DA-67FAC0122C03}" srcOrd="9" destOrd="0" presId="urn:microsoft.com/office/officeart/2005/8/layout/vProcess5"/>
    <dgm:cxn modelId="{20D4A834-3901-49B6-A4A8-BCA9DD052E31}" type="presParOf" srcId="{AE74FB7A-0280-4346-81D5-0D9B5BE7ACCD}" destId="{305BE980-480F-4E88-8D9E-2B853588F96E}" srcOrd="10" destOrd="0" presId="urn:microsoft.com/office/officeart/2005/8/layout/vProcess5"/>
    <dgm:cxn modelId="{2A8396A3-209F-44A9-B53E-89B6D9B413E6}" type="presParOf" srcId="{AE74FB7A-0280-4346-81D5-0D9B5BE7ACCD}" destId="{9E3B9B26-16F7-422E-8F8E-297C38F714B7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42ED14-3D84-45CB-BC9B-140DCB87654F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6FC4D0-1B6A-49AB-B8AE-702BC7FEFDBF}">
      <dgm:prSet/>
      <dgm:spPr/>
      <dgm:t>
        <a:bodyPr/>
        <a:lstStyle/>
        <a:p>
          <a:r>
            <a:rPr lang="en-US" b="1" dirty="0"/>
            <a:t>PHYSICAL HEALTH: </a:t>
          </a:r>
          <a:r>
            <a:rPr lang="en-US" dirty="0"/>
            <a:t>(getting enough sleep, being physically fit and active, eating well, the avoidance of smoking and drugs).</a:t>
          </a:r>
        </a:p>
      </dgm:t>
    </dgm:pt>
    <dgm:pt modelId="{D5A3D6DF-B4D7-4E0D-A30B-5B61B20EFF33}" type="parTrans" cxnId="{8B9A85D4-B2D3-406B-919C-52875A2B3172}">
      <dgm:prSet/>
      <dgm:spPr/>
      <dgm:t>
        <a:bodyPr/>
        <a:lstStyle/>
        <a:p>
          <a:endParaRPr lang="en-US"/>
        </a:p>
      </dgm:t>
    </dgm:pt>
    <dgm:pt modelId="{40E7A25F-0C3F-4E57-A5D8-60CB9A62B2F6}" type="sibTrans" cxnId="{8B9A85D4-B2D3-406B-919C-52875A2B3172}">
      <dgm:prSet/>
      <dgm:spPr/>
      <dgm:t>
        <a:bodyPr/>
        <a:lstStyle/>
        <a:p>
          <a:endParaRPr lang="en-US"/>
        </a:p>
      </dgm:t>
    </dgm:pt>
    <dgm:pt modelId="{1228BA37-AC25-4B33-8B31-F6BA63BCDE7D}">
      <dgm:prSet/>
      <dgm:spPr/>
      <dgm:t>
        <a:bodyPr/>
        <a:lstStyle/>
        <a:p>
          <a:pPr rtl="0"/>
          <a:r>
            <a:rPr lang="en-US" b="1" dirty="0"/>
            <a:t>SOCIAL HEALTH: </a:t>
          </a:r>
          <a:r>
            <a:rPr lang="en-US" dirty="0"/>
            <a:t>(having a good social support network, meeting new people)</a:t>
          </a:r>
          <a:r>
            <a:rPr lang="en-US" dirty="0">
              <a:latin typeface="Candara"/>
            </a:rPr>
            <a:t> </a:t>
          </a:r>
          <a:endParaRPr lang="en-US" dirty="0"/>
        </a:p>
      </dgm:t>
    </dgm:pt>
    <dgm:pt modelId="{408FFC0D-FDB4-44B3-9F36-FDF0F6D4AF15}" type="parTrans" cxnId="{D6450CD7-EE8E-484A-9954-0D4345CAD12A}">
      <dgm:prSet/>
      <dgm:spPr/>
      <dgm:t>
        <a:bodyPr/>
        <a:lstStyle/>
        <a:p>
          <a:endParaRPr lang="en-US"/>
        </a:p>
      </dgm:t>
    </dgm:pt>
    <dgm:pt modelId="{EE45CF62-B1C5-4F05-BB37-D95139C87D14}" type="sibTrans" cxnId="{D6450CD7-EE8E-484A-9954-0D4345CAD12A}">
      <dgm:prSet/>
      <dgm:spPr/>
      <dgm:t>
        <a:bodyPr/>
        <a:lstStyle/>
        <a:p>
          <a:endParaRPr lang="en-US"/>
        </a:p>
      </dgm:t>
    </dgm:pt>
    <dgm:pt modelId="{5E067757-235D-4ECC-A3AB-18EC7EFAA881}">
      <dgm:prSet/>
      <dgm:spPr/>
      <dgm:t>
        <a:bodyPr/>
        <a:lstStyle/>
        <a:p>
          <a:pPr rtl="0"/>
          <a:r>
            <a:rPr lang="en-US" b="1" dirty="0"/>
            <a:t>INTELLECTUAL HEALTH</a:t>
          </a:r>
          <a:r>
            <a:rPr lang="en-US" dirty="0"/>
            <a:t>: (stimulating your brain by problem solving, thinking creatively or critically)</a:t>
          </a:r>
          <a:r>
            <a:rPr lang="en-US" dirty="0">
              <a:latin typeface="Candara"/>
            </a:rPr>
            <a:t> </a:t>
          </a:r>
          <a:endParaRPr lang="en-US" dirty="0"/>
        </a:p>
      </dgm:t>
    </dgm:pt>
    <dgm:pt modelId="{FD719621-EB6A-4A99-A0BA-9E1C4D0EE1C0}" type="parTrans" cxnId="{EF367F68-AD5C-483D-847E-DF1D81596863}">
      <dgm:prSet/>
      <dgm:spPr/>
      <dgm:t>
        <a:bodyPr/>
        <a:lstStyle/>
        <a:p>
          <a:endParaRPr lang="en-US"/>
        </a:p>
      </dgm:t>
    </dgm:pt>
    <dgm:pt modelId="{2310ECEC-3254-4528-920E-139FC0D8B123}" type="sibTrans" cxnId="{EF367F68-AD5C-483D-847E-DF1D81596863}">
      <dgm:prSet/>
      <dgm:spPr/>
      <dgm:t>
        <a:bodyPr/>
        <a:lstStyle/>
        <a:p>
          <a:endParaRPr lang="en-US"/>
        </a:p>
      </dgm:t>
    </dgm:pt>
    <dgm:pt modelId="{DA69585C-FCE3-4C92-AE9B-F57DC3750828}">
      <dgm:prSet phldr="0"/>
      <dgm:spPr/>
      <dgm:t>
        <a:bodyPr/>
        <a:lstStyle/>
        <a:p>
          <a:pPr rtl="0"/>
          <a:r>
            <a:rPr lang="en-US" b="1" dirty="0">
              <a:latin typeface="Candara"/>
            </a:rPr>
            <a:t>FINANCIAL HEALTH:</a:t>
          </a:r>
          <a:r>
            <a:rPr lang="en-US" dirty="0">
              <a:latin typeface="Candara"/>
            </a:rPr>
            <a:t> (save, budget and spend money within your means)</a:t>
          </a:r>
        </a:p>
      </dgm:t>
    </dgm:pt>
    <dgm:pt modelId="{987FA017-D830-4949-8F44-14B748790124}" type="parTrans" cxnId="{8B44B032-65D1-4353-979E-26EC98901CE9}">
      <dgm:prSet/>
      <dgm:spPr/>
    </dgm:pt>
    <dgm:pt modelId="{FFC5CCC6-DE67-4593-AA33-DF781202C864}" type="sibTrans" cxnId="{8B44B032-65D1-4353-979E-26EC98901CE9}">
      <dgm:prSet/>
      <dgm:spPr/>
    </dgm:pt>
    <dgm:pt modelId="{890E365C-9640-44D9-964A-11E7926823E6}" type="pres">
      <dgm:prSet presAssocID="{0942ED14-3D84-45CB-BC9B-140DCB87654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CB191CF-516D-4F91-A805-7277C751E036}" type="pres">
      <dgm:prSet presAssocID="{586FC4D0-1B6A-49AB-B8AE-702BC7FEFDBF}" presName="hierRoot1" presStyleCnt="0"/>
      <dgm:spPr/>
    </dgm:pt>
    <dgm:pt modelId="{A6254956-557D-463C-80FE-31C985D474EC}" type="pres">
      <dgm:prSet presAssocID="{586FC4D0-1B6A-49AB-B8AE-702BC7FEFDBF}" presName="composite" presStyleCnt="0"/>
      <dgm:spPr/>
    </dgm:pt>
    <dgm:pt modelId="{9C13B948-BB89-435B-B2DE-1C8B7E4B99EA}" type="pres">
      <dgm:prSet presAssocID="{586FC4D0-1B6A-49AB-B8AE-702BC7FEFDBF}" presName="background" presStyleLbl="node0" presStyleIdx="0" presStyleCnt="4"/>
      <dgm:spPr/>
    </dgm:pt>
    <dgm:pt modelId="{D02B6653-AA1C-4F23-87E6-0E08A924F989}" type="pres">
      <dgm:prSet presAssocID="{586FC4D0-1B6A-49AB-B8AE-702BC7FEFDBF}" presName="text" presStyleLbl="fgAcc0" presStyleIdx="0" presStyleCnt="4">
        <dgm:presLayoutVars>
          <dgm:chPref val="3"/>
        </dgm:presLayoutVars>
      </dgm:prSet>
      <dgm:spPr/>
    </dgm:pt>
    <dgm:pt modelId="{83A25062-288E-4CE4-B734-890919FF8A1B}" type="pres">
      <dgm:prSet presAssocID="{586FC4D0-1B6A-49AB-B8AE-702BC7FEFDBF}" presName="hierChild2" presStyleCnt="0"/>
      <dgm:spPr/>
    </dgm:pt>
    <dgm:pt modelId="{50EA901A-3764-4A38-BD76-6760E12A53FB}" type="pres">
      <dgm:prSet presAssocID="{1228BA37-AC25-4B33-8B31-F6BA63BCDE7D}" presName="hierRoot1" presStyleCnt="0"/>
      <dgm:spPr/>
    </dgm:pt>
    <dgm:pt modelId="{14C8A885-0D07-4D48-9B3C-C5D9E2E4C593}" type="pres">
      <dgm:prSet presAssocID="{1228BA37-AC25-4B33-8B31-F6BA63BCDE7D}" presName="composite" presStyleCnt="0"/>
      <dgm:spPr/>
    </dgm:pt>
    <dgm:pt modelId="{2748729B-E6A0-4DE0-9746-9064A544F90E}" type="pres">
      <dgm:prSet presAssocID="{1228BA37-AC25-4B33-8B31-F6BA63BCDE7D}" presName="background" presStyleLbl="node0" presStyleIdx="1" presStyleCnt="4"/>
      <dgm:spPr/>
    </dgm:pt>
    <dgm:pt modelId="{90D4EF43-A6F7-4D5E-B5FE-40CA5F76EA60}" type="pres">
      <dgm:prSet presAssocID="{1228BA37-AC25-4B33-8B31-F6BA63BCDE7D}" presName="text" presStyleLbl="fgAcc0" presStyleIdx="1" presStyleCnt="4">
        <dgm:presLayoutVars>
          <dgm:chPref val="3"/>
        </dgm:presLayoutVars>
      </dgm:prSet>
      <dgm:spPr/>
    </dgm:pt>
    <dgm:pt modelId="{8B0F5055-F296-4E59-8B99-1AD14B5B11C6}" type="pres">
      <dgm:prSet presAssocID="{1228BA37-AC25-4B33-8B31-F6BA63BCDE7D}" presName="hierChild2" presStyleCnt="0"/>
      <dgm:spPr/>
    </dgm:pt>
    <dgm:pt modelId="{9F56D447-022E-4836-B802-5D2F29880A97}" type="pres">
      <dgm:prSet presAssocID="{5E067757-235D-4ECC-A3AB-18EC7EFAA881}" presName="hierRoot1" presStyleCnt="0"/>
      <dgm:spPr/>
    </dgm:pt>
    <dgm:pt modelId="{E16C6678-9BFC-4188-A14A-9284F85976AF}" type="pres">
      <dgm:prSet presAssocID="{5E067757-235D-4ECC-A3AB-18EC7EFAA881}" presName="composite" presStyleCnt="0"/>
      <dgm:spPr/>
    </dgm:pt>
    <dgm:pt modelId="{A48D6AFA-3BC6-47C7-8F30-5C194096D4EB}" type="pres">
      <dgm:prSet presAssocID="{5E067757-235D-4ECC-A3AB-18EC7EFAA881}" presName="background" presStyleLbl="node0" presStyleIdx="2" presStyleCnt="4"/>
      <dgm:spPr/>
    </dgm:pt>
    <dgm:pt modelId="{775D2DB6-10D6-4141-A4F8-D33BB23F6788}" type="pres">
      <dgm:prSet presAssocID="{5E067757-235D-4ECC-A3AB-18EC7EFAA881}" presName="text" presStyleLbl="fgAcc0" presStyleIdx="2" presStyleCnt="4">
        <dgm:presLayoutVars>
          <dgm:chPref val="3"/>
        </dgm:presLayoutVars>
      </dgm:prSet>
      <dgm:spPr/>
    </dgm:pt>
    <dgm:pt modelId="{C6459BDA-71DC-4173-8B2A-66C3ACF10582}" type="pres">
      <dgm:prSet presAssocID="{5E067757-235D-4ECC-A3AB-18EC7EFAA881}" presName="hierChild2" presStyleCnt="0"/>
      <dgm:spPr/>
    </dgm:pt>
    <dgm:pt modelId="{81252C77-4C97-4262-A8EB-01036DC17396}" type="pres">
      <dgm:prSet presAssocID="{DA69585C-FCE3-4C92-AE9B-F57DC3750828}" presName="hierRoot1" presStyleCnt="0"/>
      <dgm:spPr/>
    </dgm:pt>
    <dgm:pt modelId="{461D179A-64BD-4E52-9667-2D53C572FC6C}" type="pres">
      <dgm:prSet presAssocID="{DA69585C-FCE3-4C92-AE9B-F57DC3750828}" presName="composite" presStyleCnt="0"/>
      <dgm:spPr/>
    </dgm:pt>
    <dgm:pt modelId="{FCBFB9C9-BB6B-4884-88CD-C5C88D56B555}" type="pres">
      <dgm:prSet presAssocID="{DA69585C-FCE3-4C92-AE9B-F57DC3750828}" presName="background" presStyleLbl="node0" presStyleIdx="3" presStyleCnt="4"/>
      <dgm:spPr/>
    </dgm:pt>
    <dgm:pt modelId="{A3501810-C457-452F-A4CE-4F86E891D385}" type="pres">
      <dgm:prSet presAssocID="{DA69585C-FCE3-4C92-AE9B-F57DC3750828}" presName="text" presStyleLbl="fgAcc0" presStyleIdx="3" presStyleCnt="4">
        <dgm:presLayoutVars>
          <dgm:chPref val="3"/>
        </dgm:presLayoutVars>
      </dgm:prSet>
      <dgm:spPr/>
    </dgm:pt>
    <dgm:pt modelId="{D4A910E3-3ADD-410E-A5C0-C9989925B7F3}" type="pres">
      <dgm:prSet presAssocID="{DA69585C-FCE3-4C92-AE9B-F57DC3750828}" presName="hierChild2" presStyleCnt="0"/>
      <dgm:spPr/>
    </dgm:pt>
  </dgm:ptLst>
  <dgm:cxnLst>
    <dgm:cxn modelId="{649AF916-D041-458B-8413-544F593EA0EE}" type="presOf" srcId="{5E067757-235D-4ECC-A3AB-18EC7EFAA881}" destId="{775D2DB6-10D6-4141-A4F8-D33BB23F6788}" srcOrd="0" destOrd="0" presId="urn:microsoft.com/office/officeart/2005/8/layout/hierarchy1"/>
    <dgm:cxn modelId="{716DCF21-CFA9-4D0C-B8D1-A2068DEDD3AA}" type="presOf" srcId="{DA69585C-FCE3-4C92-AE9B-F57DC3750828}" destId="{A3501810-C457-452F-A4CE-4F86E891D385}" srcOrd="0" destOrd="0" presId="urn:microsoft.com/office/officeart/2005/8/layout/hierarchy1"/>
    <dgm:cxn modelId="{E6B9EE22-B26F-4180-837A-D435499C1950}" type="presOf" srcId="{1228BA37-AC25-4B33-8B31-F6BA63BCDE7D}" destId="{90D4EF43-A6F7-4D5E-B5FE-40CA5F76EA60}" srcOrd="0" destOrd="0" presId="urn:microsoft.com/office/officeart/2005/8/layout/hierarchy1"/>
    <dgm:cxn modelId="{8B44B032-65D1-4353-979E-26EC98901CE9}" srcId="{0942ED14-3D84-45CB-BC9B-140DCB87654F}" destId="{DA69585C-FCE3-4C92-AE9B-F57DC3750828}" srcOrd="3" destOrd="0" parTransId="{987FA017-D830-4949-8F44-14B748790124}" sibTransId="{FFC5CCC6-DE67-4593-AA33-DF781202C864}"/>
    <dgm:cxn modelId="{A2EA7C41-278B-4F15-85EF-E96A4D122065}" type="presOf" srcId="{0942ED14-3D84-45CB-BC9B-140DCB87654F}" destId="{890E365C-9640-44D9-964A-11E7926823E6}" srcOrd="0" destOrd="0" presId="urn:microsoft.com/office/officeart/2005/8/layout/hierarchy1"/>
    <dgm:cxn modelId="{EF367F68-AD5C-483D-847E-DF1D81596863}" srcId="{0942ED14-3D84-45CB-BC9B-140DCB87654F}" destId="{5E067757-235D-4ECC-A3AB-18EC7EFAA881}" srcOrd="2" destOrd="0" parTransId="{FD719621-EB6A-4A99-A0BA-9E1C4D0EE1C0}" sibTransId="{2310ECEC-3254-4528-920E-139FC0D8B123}"/>
    <dgm:cxn modelId="{361FBA91-593F-40F0-B2CA-F872A62F26EB}" type="presOf" srcId="{586FC4D0-1B6A-49AB-B8AE-702BC7FEFDBF}" destId="{D02B6653-AA1C-4F23-87E6-0E08A924F989}" srcOrd="0" destOrd="0" presId="urn:microsoft.com/office/officeart/2005/8/layout/hierarchy1"/>
    <dgm:cxn modelId="{8B9A85D4-B2D3-406B-919C-52875A2B3172}" srcId="{0942ED14-3D84-45CB-BC9B-140DCB87654F}" destId="{586FC4D0-1B6A-49AB-B8AE-702BC7FEFDBF}" srcOrd="0" destOrd="0" parTransId="{D5A3D6DF-B4D7-4E0D-A30B-5B61B20EFF33}" sibTransId="{40E7A25F-0C3F-4E57-A5D8-60CB9A62B2F6}"/>
    <dgm:cxn modelId="{D6450CD7-EE8E-484A-9954-0D4345CAD12A}" srcId="{0942ED14-3D84-45CB-BC9B-140DCB87654F}" destId="{1228BA37-AC25-4B33-8B31-F6BA63BCDE7D}" srcOrd="1" destOrd="0" parTransId="{408FFC0D-FDB4-44B3-9F36-FDF0F6D4AF15}" sibTransId="{EE45CF62-B1C5-4F05-BB37-D95139C87D14}"/>
    <dgm:cxn modelId="{2ED9EA75-B2AE-45F1-A185-9AC270990126}" type="presParOf" srcId="{890E365C-9640-44D9-964A-11E7926823E6}" destId="{7CB191CF-516D-4F91-A805-7277C751E036}" srcOrd="0" destOrd="0" presId="urn:microsoft.com/office/officeart/2005/8/layout/hierarchy1"/>
    <dgm:cxn modelId="{61EA8C16-1CF9-41AA-B3AA-3D3E4460D978}" type="presParOf" srcId="{7CB191CF-516D-4F91-A805-7277C751E036}" destId="{A6254956-557D-463C-80FE-31C985D474EC}" srcOrd="0" destOrd="0" presId="urn:microsoft.com/office/officeart/2005/8/layout/hierarchy1"/>
    <dgm:cxn modelId="{1AAA2674-D8BE-4A56-AF9A-EEC3D972B83E}" type="presParOf" srcId="{A6254956-557D-463C-80FE-31C985D474EC}" destId="{9C13B948-BB89-435B-B2DE-1C8B7E4B99EA}" srcOrd="0" destOrd="0" presId="urn:microsoft.com/office/officeart/2005/8/layout/hierarchy1"/>
    <dgm:cxn modelId="{719EB930-D9FA-4672-85E1-3E1ABA78C96C}" type="presParOf" srcId="{A6254956-557D-463C-80FE-31C985D474EC}" destId="{D02B6653-AA1C-4F23-87E6-0E08A924F989}" srcOrd="1" destOrd="0" presId="urn:microsoft.com/office/officeart/2005/8/layout/hierarchy1"/>
    <dgm:cxn modelId="{C9508687-FCAC-4E74-A3F3-F1AFAF1570AB}" type="presParOf" srcId="{7CB191CF-516D-4F91-A805-7277C751E036}" destId="{83A25062-288E-4CE4-B734-890919FF8A1B}" srcOrd="1" destOrd="0" presId="urn:microsoft.com/office/officeart/2005/8/layout/hierarchy1"/>
    <dgm:cxn modelId="{8CCF9CD8-06B1-4502-8161-006E7B3A5437}" type="presParOf" srcId="{890E365C-9640-44D9-964A-11E7926823E6}" destId="{50EA901A-3764-4A38-BD76-6760E12A53FB}" srcOrd="1" destOrd="0" presId="urn:microsoft.com/office/officeart/2005/8/layout/hierarchy1"/>
    <dgm:cxn modelId="{09D6C651-66E9-407A-A1C5-46CB01BE157A}" type="presParOf" srcId="{50EA901A-3764-4A38-BD76-6760E12A53FB}" destId="{14C8A885-0D07-4D48-9B3C-C5D9E2E4C593}" srcOrd="0" destOrd="0" presId="urn:microsoft.com/office/officeart/2005/8/layout/hierarchy1"/>
    <dgm:cxn modelId="{537EE652-3B2A-4CF5-807C-B11E435B4A4D}" type="presParOf" srcId="{14C8A885-0D07-4D48-9B3C-C5D9E2E4C593}" destId="{2748729B-E6A0-4DE0-9746-9064A544F90E}" srcOrd="0" destOrd="0" presId="urn:microsoft.com/office/officeart/2005/8/layout/hierarchy1"/>
    <dgm:cxn modelId="{15C4AB21-78EF-4C10-88C1-20506626E195}" type="presParOf" srcId="{14C8A885-0D07-4D48-9B3C-C5D9E2E4C593}" destId="{90D4EF43-A6F7-4D5E-B5FE-40CA5F76EA60}" srcOrd="1" destOrd="0" presId="urn:microsoft.com/office/officeart/2005/8/layout/hierarchy1"/>
    <dgm:cxn modelId="{3804C026-759B-4746-92D3-B1EBB2723850}" type="presParOf" srcId="{50EA901A-3764-4A38-BD76-6760E12A53FB}" destId="{8B0F5055-F296-4E59-8B99-1AD14B5B11C6}" srcOrd="1" destOrd="0" presId="urn:microsoft.com/office/officeart/2005/8/layout/hierarchy1"/>
    <dgm:cxn modelId="{561002CD-08F5-4586-840B-7D37CC7CCF4E}" type="presParOf" srcId="{890E365C-9640-44D9-964A-11E7926823E6}" destId="{9F56D447-022E-4836-B802-5D2F29880A97}" srcOrd="2" destOrd="0" presId="urn:microsoft.com/office/officeart/2005/8/layout/hierarchy1"/>
    <dgm:cxn modelId="{86AAAB8B-DDEF-4EEC-810F-A3C4FCCEFE4A}" type="presParOf" srcId="{9F56D447-022E-4836-B802-5D2F29880A97}" destId="{E16C6678-9BFC-4188-A14A-9284F85976AF}" srcOrd="0" destOrd="0" presId="urn:microsoft.com/office/officeart/2005/8/layout/hierarchy1"/>
    <dgm:cxn modelId="{C8114AD8-98BA-48AF-A9E7-F3D99A03CF2A}" type="presParOf" srcId="{E16C6678-9BFC-4188-A14A-9284F85976AF}" destId="{A48D6AFA-3BC6-47C7-8F30-5C194096D4EB}" srcOrd="0" destOrd="0" presId="urn:microsoft.com/office/officeart/2005/8/layout/hierarchy1"/>
    <dgm:cxn modelId="{1C1558C1-E632-40CA-857C-283B3AEB3675}" type="presParOf" srcId="{E16C6678-9BFC-4188-A14A-9284F85976AF}" destId="{775D2DB6-10D6-4141-A4F8-D33BB23F6788}" srcOrd="1" destOrd="0" presId="urn:microsoft.com/office/officeart/2005/8/layout/hierarchy1"/>
    <dgm:cxn modelId="{7F36713D-2723-4024-88A2-9AAE43ED42AF}" type="presParOf" srcId="{9F56D447-022E-4836-B802-5D2F29880A97}" destId="{C6459BDA-71DC-4173-8B2A-66C3ACF10582}" srcOrd="1" destOrd="0" presId="urn:microsoft.com/office/officeart/2005/8/layout/hierarchy1"/>
    <dgm:cxn modelId="{FFFA2F53-C1B4-4372-990B-0D3666F63375}" type="presParOf" srcId="{890E365C-9640-44D9-964A-11E7926823E6}" destId="{81252C77-4C97-4262-A8EB-01036DC17396}" srcOrd="3" destOrd="0" presId="urn:microsoft.com/office/officeart/2005/8/layout/hierarchy1"/>
    <dgm:cxn modelId="{E778EE2A-BEB1-46CD-BC51-DEF2582940DC}" type="presParOf" srcId="{81252C77-4C97-4262-A8EB-01036DC17396}" destId="{461D179A-64BD-4E52-9667-2D53C572FC6C}" srcOrd="0" destOrd="0" presId="urn:microsoft.com/office/officeart/2005/8/layout/hierarchy1"/>
    <dgm:cxn modelId="{08D8EFB6-5BE2-47AC-A3D8-AEF6D33D97C2}" type="presParOf" srcId="{461D179A-64BD-4E52-9667-2D53C572FC6C}" destId="{FCBFB9C9-BB6B-4884-88CD-C5C88D56B555}" srcOrd="0" destOrd="0" presId="urn:microsoft.com/office/officeart/2005/8/layout/hierarchy1"/>
    <dgm:cxn modelId="{8A4D757A-8B1D-4E69-A0C4-F9B4D0033949}" type="presParOf" srcId="{461D179A-64BD-4E52-9667-2D53C572FC6C}" destId="{A3501810-C457-452F-A4CE-4F86E891D385}" srcOrd="1" destOrd="0" presId="urn:microsoft.com/office/officeart/2005/8/layout/hierarchy1"/>
    <dgm:cxn modelId="{FCD47096-3720-447E-9F83-60943B344F45}" type="presParOf" srcId="{81252C77-4C97-4262-A8EB-01036DC17396}" destId="{D4A910E3-3ADD-410E-A5C0-C9989925B7F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3AEF034-1CDA-42E8-9053-92B9020C242A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2CBC7AC-1049-4798-B97B-8B46AEA15F72}">
      <dgm:prSet/>
      <dgm:spPr/>
      <dgm:t>
        <a:bodyPr/>
        <a:lstStyle/>
        <a:p>
          <a:r>
            <a:rPr lang="en-US" b="1"/>
            <a:t>SPIRITUAL HEALTH: </a:t>
          </a:r>
          <a:r>
            <a:rPr lang="en-US"/>
            <a:t>(having a faith or belief system, being compassionate and empathetic, living according to your values and morals)</a:t>
          </a:r>
        </a:p>
      </dgm:t>
    </dgm:pt>
    <dgm:pt modelId="{2C730911-5187-45ED-A797-5739E48E6355}" type="parTrans" cxnId="{CB1B904E-B795-4B9D-9570-F524FBD5B966}">
      <dgm:prSet/>
      <dgm:spPr/>
      <dgm:t>
        <a:bodyPr/>
        <a:lstStyle/>
        <a:p>
          <a:endParaRPr lang="en-US"/>
        </a:p>
      </dgm:t>
    </dgm:pt>
    <dgm:pt modelId="{23A2EF19-0D07-4FCF-9D8C-533F120F4549}" type="sibTrans" cxnId="{CB1B904E-B795-4B9D-9570-F524FBD5B966}">
      <dgm:prSet/>
      <dgm:spPr/>
      <dgm:t>
        <a:bodyPr/>
        <a:lstStyle/>
        <a:p>
          <a:endParaRPr lang="en-US"/>
        </a:p>
      </dgm:t>
    </dgm:pt>
    <dgm:pt modelId="{9FFE9597-2151-492E-B349-132ED5AA0E3E}">
      <dgm:prSet/>
      <dgm:spPr/>
      <dgm:t>
        <a:bodyPr/>
        <a:lstStyle/>
        <a:p>
          <a:r>
            <a:rPr lang="en-US" b="1"/>
            <a:t>EMOTIONAL HEALTH</a:t>
          </a:r>
          <a:r>
            <a:rPr lang="en-US"/>
            <a:t>: (the ability to express your thoughts and feelings in a constructive manner, improving your self-esteem) </a:t>
          </a:r>
        </a:p>
      </dgm:t>
    </dgm:pt>
    <dgm:pt modelId="{B7C08CF7-8B83-402F-9E5A-B00CF165ACD4}" type="parTrans" cxnId="{B9CA2748-9AD7-41FF-802F-9F439AD1C35A}">
      <dgm:prSet/>
      <dgm:spPr/>
      <dgm:t>
        <a:bodyPr/>
        <a:lstStyle/>
        <a:p>
          <a:endParaRPr lang="en-US"/>
        </a:p>
      </dgm:t>
    </dgm:pt>
    <dgm:pt modelId="{6CFE1868-12F3-4151-A9EE-B89AACC0BF83}" type="sibTrans" cxnId="{B9CA2748-9AD7-41FF-802F-9F439AD1C35A}">
      <dgm:prSet/>
      <dgm:spPr/>
      <dgm:t>
        <a:bodyPr/>
        <a:lstStyle/>
        <a:p>
          <a:endParaRPr lang="en-US"/>
        </a:p>
      </dgm:t>
    </dgm:pt>
    <dgm:pt modelId="{444B6B82-06CE-4471-9AFC-30E5A2E1AD60}">
      <dgm:prSet/>
      <dgm:spPr/>
      <dgm:t>
        <a:bodyPr/>
        <a:lstStyle/>
        <a:p>
          <a:r>
            <a:rPr lang="en-US" b="1"/>
            <a:t>ENVIRONMENTAL HEALTH</a:t>
          </a:r>
          <a:r>
            <a:rPr lang="en-US"/>
            <a:t>: (actions that will help maintain our current world resources and improve your health) </a:t>
          </a:r>
        </a:p>
      </dgm:t>
    </dgm:pt>
    <dgm:pt modelId="{E970B22B-C713-40C3-B890-854B81895FDF}" type="parTrans" cxnId="{A19818C9-1D33-4427-B392-5CE78CC02E2F}">
      <dgm:prSet/>
      <dgm:spPr/>
      <dgm:t>
        <a:bodyPr/>
        <a:lstStyle/>
        <a:p>
          <a:endParaRPr lang="en-US"/>
        </a:p>
      </dgm:t>
    </dgm:pt>
    <dgm:pt modelId="{1973A674-F215-4483-BE8A-EFD867AC2B32}" type="sibTrans" cxnId="{A19818C9-1D33-4427-B392-5CE78CC02E2F}">
      <dgm:prSet/>
      <dgm:spPr/>
      <dgm:t>
        <a:bodyPr/>
        <a:lstStyle/>
        <a:p>
          <a:endParaRPr lang="en-US"/>
        </a:p>
      </dgm:t>
    </dgm:pt>
    <dgm:pt modelId="{D20035F3-3A08-4C0D-BD40-3134DA706898}" type="pres">
      <dgm:prSet presAssocID="{13AEF034-1CDA-42E8-9053-92B9020C242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AFBA628-7056-4D8B-B790-3FBB54D4585E}" type="pres">
      <dgm:prSet presAssocID="{D2CBC7AC-1049-4798-B97B-8B46AEA15F72}" presName="hierRoot1" presStyleCnt="0"/>
      <dgm:spPr/>
    </dgm:pt>
    <dgm:pt modelId="{8FB33B02-C81C-4AC5-B088-B55C88F39918}" type="pres">
      <dgm:prSet presAssocID="{D2CBC7AC-1049-4798-B97B-8B46AEA15F72}" presName="composite" presStyleCnt="0"/>
      <dgm:spPr/>
    </dgm:pt>
    <dgm:pt modelId="{321EDAC6-FD86-4342-95D2-7ED051F1AB3F}" type="pres">
      <dgm:prSet presAssocID="{D2CBC7AC-1049-4798-B97B-8B46AEA15F72}" presName="background" presStyleLbl="node0" presStyleIdx="0" presStyleCnt="3"/>
      <dgm:spPr/>
    </dgm:pt>
    <dgm:pt modelId="{D086A1DB-7A79-4FB8-AA67-0DFEFC908FC0}" type="pres">
      <dgm:prSet presAssocID="{D2CBC7AC-1049-4798-B97B-8B46AEA15F72}" presName="text" presStyleLbl="fgAcc0" presStyleIdx="0" presStyleCnt="3">
        <dgm:presLayoutVars>
          <dgm:chPref val="3"/>
        </dgm:presLayoutVars>
      </dgm:prSet>
      <dgm:spPr/>
    </dgm:pt>
    <dgm:pt modelId="{3ADAB1CA-C82B-489F-813F-057F01797A87}" type="pres">
      <dgm:prSet presAssocID="{D2CBC7AC-1049-4798-B97B-8B46AEA15F72}" presName="hierChild2" presStyleCnt="0"/>
      <dgm:spPr/>
    </dgm:pt>
    <dgm:pt modelId="{A07B46FE-3260-4710-88BC-7B6D56B3D563}" type="pres">
      <dgm:prSet presAssocID="{9FFE9597-2151-492E-B349-132ED5AA0E3E}" presName="hierRoot1" presStyleCnt="0"/>
      <dgm:spPr/>
    </dgm:pt>
    <dgm:pt modelId="{0C684391-71E7-4612-9F02-12574CA8FBA4}" type="pres">
      <dgm:prSet presAssocID="{9FFE9597-2151-492E-B349-132ED5AA0E3E}" presName="composite" presStyleCnt="0"/>
      <dgm:spPr/>
    </dgm:pt>
    <dgm:pt modelId="{F88E4B70-8DC9-4A73-956D-0D558CEC6633}" type="pres">
      <dgm:prSet presAssocID="{9FFE9597-2151-492E-B349-132ED5AA0E3E}" presName="background" presStyleLbl="node0" presStyleIdx="1" presStyleCnt="3"/>
      <dgm:spPr/>
    </dgm:pt>
    <dgm:pt modelId="{ECAD83B8-B7C1-476A-AE6A-3CC4B23732DF}" type="pres">
      <dgm:prSet presAssocID="{9FFE9597-2151-492E-B349-132ED5AA0E3E}" presName="text" presStyleLbl="fgAcc0" presStyleIdx="1" presStyleCnt="3">
        <dgm:presLayoutVars>
          <dgm:chPref val="3"/>
        </dgm:presLayoutVars>
      </dgm:prSet>
      <dgm:spPr/>
    </dgm:pt>
    <dgm:pt modelId="{394B9E12-1A4B-407A-8125-29BE8ACB5E1B}" type="pres">
      <dgm:prSet presAssocID="{9FFE9597-2151-492E-B349-132ED5AA0E3E}" presName="hierChild2" presStyleCnt="0"/>
      <dgm:spPr/>
    </dgm:pt>
    <dgm:pt modelId="{D7F0EA03-0107-433A-BE06-4868FC4B5A77}" type="pres">
      <dgm:prSet presAssocID="{444B6B82-06CE-4471-9AFC-30E5A2E1AD60}" presName="hierRoot1" presStyleCnt="0"/>
      <dgm:spPr/>
    </dgm:pt>
    <dgm:pt modelId="{DB215E71-D011-47EF-BC3C-7FDD4CFCBF79}" type="pres">
      <dgm:prSet presAssocID="{444B6B82-06CE-4471-9AFC-30E5A2E1AD60}" presName="composite" presStyleCnt="0"/>
      <dgm:spPr/>
    </dgm:pt>
    <dgm:pt modelId="{085EEFB0-DC24-478D-A807-B8312F7DEED1}" type="pres">
      <dgm:prSet presAssocID="{444B6B82-06CE-4471-9AFC-30E5A2E1AD60}" presName="background" presStyleLbl="node0" presStyleIdx="2" presStyleCnt="3"/>
      <dgm:spPr/>
    </dgm:pt>
    <dgm:pt modelId="{AEBEDECA-E38B-4A29-B2C1-913401E2EEE9}" type="pres">
      <dgm:prSet presAssocID="{444B6B82-06CE-4471-9AFC-30E5A2E1AD60}" presName="text" presStyleLbl="fgAcc0" presStyleIdx="2" presStyleCnt="3">
        <dgm:presLayoutVars>
          <dgm:chPref val="3"/>
        </dgm:presLayoutVars>
      </dgm:prSet>
      <dgm:spPr/>
    </dgm:pt>
    <dgm:pt modelId="{498ACA38-1687-4CC0-84A9-526C2A63763E}" type="pres">
      <dgm:prSet presAssocID="{444B6B82-06CE-4471-9AFC-30E5A2E1AD60}" presName="hierChild2" presStyleCnt="0"/>
      <dgm:spPr/>
    </dgm:pt>
  </dgm:ptLst>
  <dgm:cxnLst>
    <dgm:cxn modelId="{B9CA2748-9AD7-41FF-802F-9F439AD1C35A}" srcId="{13AEF034-1CDA-42E8-9053-92B9020C242A}" destId="{9FFE9597-2151-492E-B349-132ED5AA0E3E}" srcOrd="1" destOrd="0" parTransId="{B7C08CF7-8B83-402F-9E5A-B00CF165ACD4}" sibTransId="{6CFE1868-12F3-4151-A9EE-B89AACC0BF83}"/>
    <dgm:cxn modelId="{CB1B904E-B795-4B9D-9570-F524FBD5B966}" srcId="{13AEF034-1CDA-42E8-9053-92B9020C242A}" destId="{D2CBC7AC-1049-4798-B97B-8B46AEA15F72}" srcOrd="0" destOrd="0" parTransId="{2C730911-5187-45ED-A797-5739E48E6355}" sibTransId="{23A2EF19-0D07-4FCF-9D8C-533F120F4549}"/>
    <dgm:cxn modelId="{B15E0084-E8CC-46E7-B637-998D13953B35}" type="presOf" srcId="{444B6B82-06CE-4471-9AFC-30E5A2E1AD60}" destId="{AEBEDECA-E38B-4A29-B2C1-913401E2EEE9}" srcOrd="0" destOrd="0" presId="urn:microsoft.com/office/officeart/2005/8/layout/hierarchy1"/>
    <dgm:cxn modelId="{A19818C9-1D33-4427-B392-5CE78CC02E2F}" srcId="{13AEF034-1CDA-42E8-9053-92B9020C242A}" destId="{444B6B82-06CE-4471-9AFC-30E5A2E1AD60}" srcOrd="2" destOrd="0" parTransId="{E970B22B-C713-40C3-B890-854B81895FDF}" sibTransId="{1973A674-F215-4483-BE8A-EFD867AC2B32}"/>
    <dgm:cxn modelId="{C5BBFDD7-80B9-45D9-8DE9-4898FB03C062}" type="presOf" srcId="{13AEF034-1CDA-42E8-9053-92B9020C242A}" destId="{D20035F3-3A08-4C0D-BD40-3134DA706898}" srcOrd="0" destOrd="0" presId="urn:microsoft.com/office/officeart/2005/8/layout/hierarchy1"/>
    <dgm:cxn modelId="{BFCCDDEA-438B-4A59-A10C-BC6C473DDA3C}" type="presOf" srcId="{9FFE9597-2151-492E-B349-132ED5AA0E3E}" destId="{ECAD83B8-B7C1-476A-AE6A-3CC4B23732DF}" srcOrd="0" destOrd="0" presId="urn:microsoft.com/office/officeart/2005/8/layout/hierarchy1"/>
    <dgm:cxn modelId="{78EF79FA-55B2-4D37-B23D-5F2211F772BC}" type="presOf" srcId="{D2CBC7AC-1049-4798-B97B-8B46AEA15F72}" destId="{D086A1DB-7A79-4FB8-AA67-0DFEFC908FC0}" srcOrd="0" destOrd="0" presId="urn:microsoft.com/office/officeart/2005/8/layout/hierarchy1"/>
    <dgm:cxn modelId="{E22D4979-C63A-42FC-BD7C-65A48664E8C4}" type="presParOf" srcId="{D20035F3-3A08-4C0D-BD40-3134DA706898}" destId="{1AFBA628-7056-4D8B-B790-3FBB54D4585E}" srcOrd="0" destOrd="0" presId="urn:microsoft.com/office/officeart/2005/8/layout/hierarchy1"/>
    <dgm:cxn modelId="{D8DA1BFC-6304-4DF3-BD44-039820501BCF}" type="presParOf" srcId="{1AFBA628-7056-4D8B-B790-3FBB54D4585E}" destId="{8FB33B02-C81C-4AC5-B088-B55C88F39918}" srcOrd="0" destOrd="0" presId="urn:microsoft.com/office/officeart/2005/8/layout/hierarchy1"/>
    <dgm:cxn modelId="{B1F351E1-3423-44EB-B378-AFC90AE49AB3}" type="presParOf" srcId="{8FB33B02-C81C-4AC5-B088-B55C88F39918}" destId="{321EDAC6-FD86-4342-95D2-7ED051F1AB3F}" srcOrd="0" destOrd="0" presId="urn:microsoft.com/office/officeart/2005/8/layout/hierarchy1"/>
    <dgm:cxn modelId="{EF2B1B2C-EDEA-4727-A5BD-EDAFCD4DCE5B}" type="presParOf" srcId="{8FB33B02-C81C-4AC5-B088-B55C88F39918}" destId="{D086A1DB-7A79-4FB8-AA67-0DFEFC908FC0}" srcOrd="1" destOrd="0" presId="urn:microsoft.com/office/officeart/2005/8/layout/hierarchy1"/>
    <dgm:cxn modelId="{67D9027A-4E3E-4B14-A936-635AF6DB59FF}" type="presParOf" srcId="{1AFBA628-7056-4D8B-B790-3FBB54D4585E}" destId="{3ADAB1CA-C82B-489F-813F-057F01797A87}" srcOrd="1" destOrd="0" presId="urn:microsoft.com/office/officeart/2005/8/layout/hierarchy1"/>
    <dgm:cxn modelId="{8F2ED948-4CD2-40E9-A222-046BE2B99D5E}" type="presParOf" srcId="{D20035F3-3A08-4C0D-BD40-3134DA706898}" destId="{A07B46FE-3260-4710-88BC-7B6D56B3D563}" srcOrd="1" destOrd="0" presId="urn:microsoft.com/office/officeart/2005/8/layout/hierarchy1"/>
    <dgm:cxn modelId="{2E820716-0D6B-445A-A39F-5F7CFCA92CA4}" type="presParOf" srcId="{A07B46FE-3260-4710-88BC-7B6D56B3D563}" destId="{0C684391-71E7-4612-9F02-12574CA8FBA4}" srcOrd="0" destOrd="0" presId="urn:microsoft.com/office/officeart/2005/8/layout/hierarchy1"/>
    <dgm:cxn modelId="{8970B71F-5F0F-431A-9E54-CD83C8842956}" type="presParOf" srcId="{0C684391-71E7-4612-9F02-12574CA8FBA4}" destId="{F88E4B70-8DC9-4A73-956D-0D558CEC6633}" srcOrd="0" destOrd="0" presId="urn:microsoft.com/office/officeart/2005/8/layout/hierarchy1"/>
    <dgm:cxn modelId="{5896F636-D89D-4613-927F-3371E2611F1A}" type="presParOf" srcId="{0C684391-71E7-4612-9F02-12574CA8FBA4}" destId="{ECAD83B8-B7C1-476A-AE6A-3CC4B23732DF}" srcOrd="1" destOrd="0" presId="urn:microsoft.com/office/officeart/2005/8/layout/hierarchy1"/>
    <dgm:cxn modelId="{70494335-F9B1-4E05-9E46-2FDE68481E41}" type="presParOf" srcId="{A07B46FE-3260-4710-88BC-7B6D56B3D563}" destId="{394B9E12-1A4B-407A-8125-29BE8ACB5E1B}" srcOrd="1" destOrd="0" presId="urn:microsoft.com/office/officeart/2005/8/layout/hierarchy1"/>
    <dgm:cxn modelId="{1F3D0F59-5B59-40E6-8900-9C252CEC5EC9}" type="presParOf" srcId="{D20035F3-3A08-4C0D-BD40-3134DA706898}" destId="{D7F0EA03-0107-433A-BE06-4868FC4B5A77}" srcOrd="2" destOrd="0" presId="urn:microsoft.com/office/officeart/2005/8/layout/hierarchy1"/>
    <dgm:cxn modelId="{2D83E471-959C-4CE8-A7A0-2A76AC9383CA}" type="presParOf" srcId="{D7F0EA03-0107-433A-BE06-4868FC4B5A77}" destId="{DB215E71-D011-47EF-BC3C-7FDD4CFCBF79}" srcOrd="0" destOrd="0" presId="urn:microsoft.com/office/officeart/2005/8/layout/hierarchy1"/>
    <dgm:cxn modelId="{80D9367B-4FCF-4911-A08D-46E70F1018D0}" type="presParOf" srcId="{DB215E71-D011-47EF-BC3C-7FDD4CFCBF79}" destId="{085EEFB0-DC24-478D-A807-B8312F7DEED1}" srcOrd="0" destOrd="0" presId="urn:microsoft.com/office/officeart/2005/8/layout/hierarchy1"/>
    <dgm:cxn modelId="{567D51DE-E5D7-45A0-8729-CA1EEC9C82DF}" type="presParOf" srcId="{DB215E71-D011-47EF-BC3C-7FDD4CFCBF79}" destId="{AEBEDECA-E38B-4A29-B2C1-913401E2EEE9}" srcOrd="1" destOrd="0" presId="urn:microsoft.com/office/officeart/2005/8/layout/hierarchy1"/>
    <dgm:cxn modelId="{64A88343-8FF2-4E0E-BDC8-662FF67AB272}" type="presParOf" srcId="{D7F0EA03-0107-433A-BE06-4868FC4B5A77}" destId="{498ACA38-1687-4CC0-84A9-526C2A63763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244B95-123C-4E41-997A-56A30C8E2444}">
      <dsp:nvSpPr>
        <dsp:cNvPr id="0" name=""/>
        <dsp:cNvSpPr/>
      </dsp:nvSpPr>
      <dsp:spPr>
        <a:xfrm>
          <a:off x="0" y="0"/>
          <a:ext cx="6035040" cy="83293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In Canada, the major causes of death are heart disease, cancer, stroke, and lung disease. </a:t>
          </a:r>
        </a:p>
      </dsp:txBody>
      <dsp:txXfrm>
        <a:off x="24396" y="24396"/>
        <a:ext cx="5065851" cy="784145"/>
      </dsp:txXfrm>
    </dsp:sp>
    <dsp:sp modelId="{FB956F08-7A54-4BFB-A38A-32099FE9A0B0}">
      <dsp:nvSpPr>
        <dsp:cNvPr id="0" name=""/>
        <dsp:cNvSpPr/>
      </dsp:nvSpPr>
      <dsp:spPr>
        <a:xfrm>
          <a:off x="505434" y="984380"/>
          <a:ext cx="6035040" cy="83293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These lifestyle diseases are preventable. </a:t>
          </a:r>
        </a:p>
      </dsp:txBody>
      <dsp:txXfrm>
        <a:off x="529830" y="1008776"/>
        <a:ext cx="4939403" cy="784145"/>
      </dsp:txXfrm>
    </dsp:sp>
    <dsp:sp modelId="{7C131105-410B-4B7C-A628-54B11AB141A8}">
      <dsp:nvSpPr>
        <dsp:cNvPr id="0" name=""/>
        <dsp:cNvSpPr/>
      </dsp:nvSpPr>
      <dsp:spPr>
        <a:xfrm>
          <a:off x="1003325" y="1968761"/>
          <a:ext cx="6035040" cy="83293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Your habits now will dictate your health in the future. </a:t>
          </a:r>
        </a:p>
      </dsp:txBody>
      <dsp:txXfrm>
        <a:off x="1027721" y="1993157"/>
        <a:ext cx="4946947" cy="784145"/>
      </dsp:txXfrm>
    </dsp:sp>
    <dsp:sp modelId="{670B65F9-582C-4EA9-A3F5-6AEBED78D2C3}">
      <dsp:nvSpPr>
        <dsp:cNvPr id="0" name=""/>
        <dsp:cNvSpPr/>
      </dsp:nvSpPr>
      <dsp:spPr>
        <a:xfrm>
          <a:off x="1508759" y="2953142"/>
          <a:ext cx="6035040" cy="83293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Make healthy lifestyle choices now to ensure a better quality of life later on. </a:t>
          </a:r>
        </a:p>
      </dsp:txBody>
      <dsp:txXfrm>
        <a:off x="1533155" y="2977538"/>
        <a:ext cx="4939403" cy="784145"/>
      </dsp:txXfrm>
    </dsp:sp>
    <dsp:sp modelId="{ED906443-9FB3-4FD0-9092-3B8218F51467}">
      <dsp:nvSpPr>
        <dsp:cNvPr id="0" name=""/>
        <dsp:cNvSpPr/>
      </dsp:nvSpPr>
      <dsp:spPr>
        <a:xfrm>
          <a:off x="5493630" y="637954"/>
          <a:ext cx="541409" cy="54140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5615447" y="637954"/>
        <a:ext cx="297775" cy="407410"/>
      </dsp:txXfrm>
    </dsp:sp>
    <dsp:sp modelId="{F5D9425B-7A68-4362-AF9B-5E48A374D507}">
      <dsp:nvSpPr>
        <dsp:cNvPr id="0" name=""/>
        <dsp:cNvSpPr/>
      </dsp:nvSpPr>
      <dsp:spPr>
        <a:xfrm>
          <a:off x="5999065" y="1622335"/>
          <a:ext cx="541409" cy="54140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6120882" y="1622335"/>
        <a:ext cx="297775" cy="407410"/>
      </dsp:txXfrm>
    </dsp:sp>
    <dsp:sp modelId="{37488C91-8F50-4833-992E-DFE020A24B4E}">
      <dsp:nvSpPr>
        <dsp:cNvPr id="0" name=""/>
        <dsp:cNvSpPr/>
      </dsp:nvSpPr>
      <dsp:spPr>
        <a:xfrm>
          <a:off x="6496955" y="2606716"/>
          <a:ext cx="541409" cy="54140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6618772" y="2606716"/>
        <a:ext cx="297775" cy="4074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13B948-BB89-435B-B2DE-1C8B7E4B99EA}">
      <dsp:nvSpPr>
        <dsp:cNvPr id="0" name=""/>
        <dsp:cNvSpPr/>
      </dsp:nvSpPr>
      <dsp:spPr>
        <a:xfrm>
          <a:off x="2589" y="43908"/>
          <a:ext cx="1848811" cy="11739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02B6653-AA1C-4F23-87E6-0E08A924F989}">
      <dsp:nvSpPr>
        <dsp:cNvPr id="0" name=""/>
        <dsp:cNvSpPr/>
      </dsp:nvSpPr>
      <dsp:spPr>
        <a:xfrm>
          <a:off x="208012" y="239061"/>
          <a:ext cx="1848811" cy="117399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PHYSICAL HEALTH: </a:t>
          </a:r>
          <a:r>
            <a:rPr lang="en-US" sz="1200" kern="1200" dirty="0"/>
            <a:t>(getting enough sleep, being physically fit and active, eating well, the avoidance of smoking and drugs).</a:t>
          </a:r>
        </a:p>
      </dsp:txBody>
      <dsp:txXfrm>
        <a:off x="242397" y="273446"/>
        <a:ext cx="1780041" cy="1105225"/>
      </dsp:txXfrm>
    </dsp:sp>
    <dsp:sp modelId="{2748729B-E6A0-4DE0-9746-9064A544F90E}">
      <dsp:nvSpPr>
        <dsp:cNvPr id="0" name=""/>
        <dsp:cNvSpPr/>
      </dsp:nvSpPr>
      <dsp:spPr>
        <a:xfrm>
          <a:off x="2262247" y="43908"/>
          <a:ext cx="1848811" cy="11739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0D4EF43-A6F7-4D5E-B5FE-40CA5F76EA60}">
      <dsp:nvSpPr>
        <dsp:cNvPr id="0" name=""/>
        <dsp:cNvSpPr/>
      </dsp:nvSpPr>
      <dsp:spPr>
        <a:xfrm>
          <a:off x="2467670" y="239061"/>
          <a:ext cx="1848811" cy="117399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SOCIAL HEALTH: </a:t>
          </a:r>
          <a:r>
            <a:rPr lang="en-US" sz="1200" kern="1200" dirty="0"/>
            <a:t>(having a good social support network, meeting new people)</a:t>
          </a:r>
          <a:r>
            <a:rPr lang="en-US" sz="1200" kern="1200" dirty="0">
              <a:latin typeface="Candara"/>
            </a:rPr>
            <a:t> </a:t>
          </a:r>
          <a:endParaRPr lang="en-US" sz="1200" kern="1200" dirty="0"/>
        </a:p>
      </dsp:txBody>
      <dsp:txXfrm>
        <a:off x="2502055" y="273446"/>
        <a:ext cx="1780041" cy="1105225"/>
      </dsp:txXfrm>
    </dsp:sp>
    <dsp:sp modelId="{A48D6AFA-3BC6-47C7-8F30-5C194096D4EB}">
      <dsp:nvSpPr>
        <dsp:cNvPr id="0" name=""/>
        <dsp:cNvSpPr/>
      </dsp:nvSpPr>
      <dsp:spPr>
        <a:xfrm>
          <a:off x="4521905" y="43908"/>
          <a:ext cx="1848811" cy="11739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75D2DB6-10D6-4141-A4F8-D33BB23F6788}">
      <dsp:nvSpPr>
        <dsp:cNvPr id="0" name=""/>
        <dsp:cNvSpPr/>
      </dsp:nvSpPr>
      <dsp:spPr>
        <a:xfrm>
          <a:off x="4727328" y="239061"/>
          <a:ext cx="1848811" cy="117399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INTELLECTUAL HEALTH</a:t>
          </a:r>
          <a:r>
            <a:rPr lang="en-US" sz="1200" kern="1200" dirty="0"/>
            <a:t>: (stimulating your brain by problem solving, thinking creatively or critically)</a:t>
          </a:r>
          <a:r>
            <a:rPr lang="en-US" sz="1200" kern="1200" dirty="0">
              <a:latin typeface="Candara"/>
            </a:rPr>
            <a:t> </a:t>
          </a:r>
          <a:endParaRPr lang="en-US" sz="1200" kern="1200" dirty="0"/>
        </a:p>
      </dsp:txBody>
      <dsp:txXfrm>
        <a:off x="4761713" y="273446"/>
        <a:ext cx="1780041" cy="1105225"/>
      </dsp:txXfrm>
    </dsp:sp>
    <dsp:sp modelId="{FCBFB9C9-BB6B-4884-88CD-C5C88D56B555}">
      <dsp:nvSpPr>
        <dsp:cNvPr id="0" name=""/>
        <dsp:cNvSpPr/>
      </dsp:nvSpPr>
      <dsp:spPr>
        <a:xfrm>
          <a:off x="6781563" y="43908"/>
          <a:ext cx="1848811" cy="11739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3501810-C457-452F-A4CE-4F86E891D385}">
      <dsp:nvSpPr>
        <dsp:cNvPr id="0" name=""/>
        <dsp:cNvSpPr/>
      </dsp:nvSpPr>
      <dsp:spPr>
        <a:xfrm>
          <a:off x="6986986" y="239061"/>
          <a:ext cx="1848811" cy="117399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ndara"/>
            </a:rPr>
            <a:t>FINANCIAL HEALTH:</a:t>
          </a:r>
          <a:r>
            <a:rPr lang="en-US" sz="1200" kern="1200" dirty="0">
              <a:latin typeface="Candara"/>
            </a:rPr>
            <a:t> (save, budget and spend money within your means)</a:t>
          </a:r>
        </a:p>
      </dsp:txBody>
      <dsp:txXfrm>
        <a:off x="7021371" y="273446"/>
        <a:ext cx="1780041" cy="11052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1EDAC6-FD86-4342-95D2-7ED051F1AB3F}">
      <dsp:nvSpPr>
        <dsp:cNvPr id="0" name=""/>
        <dsp:cNvSpPr/>
      </dsp:nvSpPr>
      <dsp:spPr>
        <a:xfrm>
          <a:off x="0" y="458570"/>
          <a:ext cx="2027247" cy="12873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86A1DB-7A79-4FB8-AA67-0DFEFC908FC0}">
      <dsp:nvSpPr>
        <dsp:cNvPr id="0" name=""/>
        <dsp:cNvSpPr/>
      </dsp:nvSpPr>
      <dsp:spPr>
        <a:xfrm>
          <a:off x="225249" y="672557"/>
          <a:ext cx="2027247" cy="128730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SPIRITUAL HEALTH: </a:t>
          </a:r>
          <a:r>
            <a:rPr lang="en-US" sz="1300" kern="1200"/>
            <a:t>(having a faith or belief system, being compassionate and empathetic, living according to your values and morals)</a:t>
          </a:r>
        </a:p>
      </dsp:txBody>
      <dsp:txXfrm>
        <a:off x="262953" y="710261"/>
        <a:ext cx="1951839" cy="1211894"/>
      </dsp:txXfrm>
    </dsp:sp>
    <dsp:sp modelId="{F88E4B70-8DC9-4A73-956D-0D558CEC6633}">
      <dsp:nvSpPr>
        <dsp:cNvPr id="0" name=""/>
        <dsp:cNvSpPr/>
      </dsp:nvSpPr>
      <dsp:spPr>
        <a:xfrm>
          <a:off x="2477747" y="458570"/>
          <a:ext cx="2027247" cy="12873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D83B8-B7C1-476A-AE6A-3CC4B23732DF}">
      <dsp:nvSpPr>
        <dsp:cNvPr id="0" name=""/>
        <dsp:cNvSpPr/>
      </dsp:nvSpPr>
      <dsp:spPr>
        <a:xfrm>
          <a:off x="2702997" y="672557"/>
          <a:ext cx="2027247" cy="128730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EMOTIONAL HEALTH</a:t>
          </a:r>
          <a:r>
            <a:rPr lang="en-US" sz="1300" kern="1200"/>
            <a:t>: (the ability to express your thoughts and feelings in a constructive manner, improving your self-esteem) </a:t>
          </a:r>
        </a:p>
      </dsp:txBody>
      <dsp:txXfrm>
        <a:off x="2740701" y="710261"/>
        <a:ext cx="1951839" cy="1211894"/>
      </dsp:txXfrm>
    </dsp:sp>
    <dsp:sp modelId="{085EEFB0-DC24-478D-A807-B8312F7DEED1}">
      <dsp:nvSpPr>
        <dsp:cNvPr id="0" name=""/>
        <dsp:cNvSpPr/>
      </dsp:nvSpPr>
      <dsp:spPr>
        <a:xfrm>
          <a:off x="4955494" y="458570"/>
          <a:ext cx="2027247" cy="12873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BEDECA-E38B-4A29-B2C1-913401E2EEE9}">
      <dsp:nvSpPr>
        <dsp:cNvPr id="0" name=""/>
        <dsp:cNvSpPr/>
      </dsp:nvSpPr>
      <dsp:spPr>
        <a:xfrm>
          <a:off x="5180744" y="672557"/>
          <a:ext cx="2027247" cy="128730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ENVIRONMENTAL HEALTH</a:t>
          </a:r>
          <a:r>
            <a:rPr lang="en-US" sz="1300" kern="1200"/>
            <a:t>: (actions that will help maintain our current world resources and improve your health) </a:t>
          </a:r>
        </a:p>
      </dsp:txBody>
      <dsp:txXfrm>
        <a:off x="5218448" y="710261"/>
        <a:ext cx="1951839" cy="12118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07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20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83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C5A5-5375-7745-897B-3ED17BC9C66D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1C4D0-8357-AA46-BEAB-E04391FA95C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28D29-1ECB-41DF-951B-2A23F95AD026}" type="datetimeFigureOut">
              <a:rPr lang="en-US" dirty="0"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3F4F-51B2-42EE-AFA2-40C4572185C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96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025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97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pPr/>
              <a:t>1/7/2025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73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dirty="0"/>
              <a:pPr/>
              <a:t>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961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292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12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uny.org/healthdsc/the-gc-wellness-festivals-just-a-week-away-mon-april-15th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creativecommons.org/licenses/by-nc-sa/3.0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6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Rectangle 48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6" name="Straight Connector 50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Worm's eye view of the feet of a person running on the road">
            <a:extLst>
              <a:ext uri="{FF2B5EF4-FFF2-40B4-BE49-F238E27FC236}">
                <a16:creationId xmlns:a16="http://schemas.microsoft.com/office/drawing/2014/main" id="{83D7EB88-05A2-CDEC-81BF-96B88B73AB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15000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/>
              <a:t>Physical Education 101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825038" y="4455620"/>
            <a:ext cx="75438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400" cap="all" spc="200">
                <a:latin typeface="+mj-lt"/>
              </a:rPr>
              <a:t>Class #2</a:t>
            </a:r>
          </a:p>
        </p:txBody>
      </p:sp>
      <p:cxnSp>
        <p:nvCxnSpPr>
          <p:cNvPr id="48" name="Straight Connector 52">
            <a:extLst>
              <a:ext uri="{FF2B5EF4-FFF2-40B4-BE49-F238E27FC236}">
                <a16:creationId xmlns:a16="http://schemas.microsoft.com/office/drawing/2014/main" id="{4071767D-5FF7-4508-B8B7-BB60FF3AB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4343400"/>
            <a:ext cx="740664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54">
            <a:extLst>
              <a:ext uri="{FF2B5EF4-FFF2-40B4-BE49-F238E27FC236}">
                <a16:creationId xmlns:a16="http://schemas.microsoft.com/office/drawing/2014/main" id="{C4E89C94-E462-4566-A15A-32835FD68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3989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Rectangle 56">
            <a:extLst>
              <a:ext uri="{FF2B5EF4-FFF2-40B4-BE49-F238E27FC236}">
                <a16:creationId xmlns:a16="http://schemas.microsoft.com/office/drawing/2014/main" id="{E25F4A20-71FB-4A26-92E2-89DED4926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01884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67315" y="639097"/>
            <a:ext cx="4689988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Benefits to Physical Activity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sz="half" idx="2"/>
          </p:nvPr>
        </p:nvSpPr>
        <p:spPr>
          <a:xfrm>
            <a:off x="3967314" y="4455621"/>
            <a:ext cx="4702011" cy="123861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000" b="1" u="sng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Remember:</a:t>
            </a:r>
            <a:r>
              <a:rPr lang="en-US" sz="2000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Even a small amount of physical activity is better than not doing any physical activity</a:t>
            </a:r>
          </a:p>
        </p:txBody>
      </p:sp>
      <p:pic>
        <p:nvPicPr>
          <p:cNvPr id="4" name="Picture 4" descr="Hiker with arms in air">
            <a:extLst>
              <a:ext uri="{FF2B5EF4-FFF2-40B4-BE49-F238E27FC236}">
                <a16:creationId xmlns:a16="http://schemas.microsoft.com/office/drawing/2014/main" id="{8A10A30C-4636-17E7-CAD8-3A321BADF6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247" r="11677" b="1"/>
          <a:stretch/>
        </p:blipFill>
        <p:spPr>
          <a:xfrm>
            <a:off x="20" y="10"/>
            <a:ext cx="3476465" cy="6857989"/>
          </a:xfrm>
          <a:prstGeom prst="rect">
            <a:avLst/>
          </a:prstGeom>
        </p:spPr>
      </p:pic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85303" y="4343400"/>
            <a:ext cx="422708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143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2960" y="286603"/>
            <a:ext cx="7543800" cy="1450757"/>
          </a:xfrm>
        </p:spPr>
        <p:txBody>
          <a:bodyPr>
            <a:normAutofit/>
          </a:bodyPr>
          <a:lstStyle/>
          <a:p>
            <a:r>
              <a:rPr lang="en-US"/>
              <a:t>Making Healthy Choices</a:t>
            </a:r>
          </a:p>
        </p:txBody>
      </p:sp>
      <p:graphicFrame>
        <p:nvGraphicFramePr>
          <p:cNvPr id="5" name="Content Placeholder 1">
            <a:extLst>
              <a:ext uri="{FF2B5EF4-FFF2-40B4-BE49-F238E27FC236}">
                <a16:creationId xmlns:a16="http://schemas.microsoft.com/office/drawing/2014/main" id="{FF3B8826-39C3-102E-9920-DD998069AE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9458934"/>
              </p:ext>
            </p:extLst>
          </p:nvPr>
        </p:nvGraphicFramePr>
        <p:xfrm>
          <a:off x="822722" y="2098515"/>
          <a:ext cx="75438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2041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0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12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14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5">
            <a:extLst>
              <a:ext uri="{FF2B5EF4-FFF2-40B4-BE49-F238E27FC236}">
                <a16:creationId xmlns:a16="http://schemas.microsoft.com/office/drawing/2014/main" id="{FDB84EAB-5A68-6D32-B29D-78F07D48CA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3741" b="4766"/>
          <a:stretch/>
        </p:blipFill>
        <p:spPr>
          <a:xfrm>
            <a:off x="-24" y="10"/>
            <a:ext cx="9144023" cy="4915066"/>
          </a:xfrm>
          <a:prstGeom prst="rect">
            <a:avLst/>
          </a:prstGeom>
        </p:spPr>
      </p:pic>
      <p:sp>
        <p:nvSpPr>
          <p:cNvPr id="31" name="Rectangle 16">
            <a:extLst>
              <a:ext uri="{FF2B5EF4-FFF2-40B4-BE49-F238E27FC236}">
                <a16:creationId xmlns:a16="http://schemas.microsoft.com/office/drawing/2014/main" id="{B76D919A-FC3E-4B4E-BAF0-ED6CFB8DC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30" y="4953000"/>
            <a:ext cx="9141714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E8791A-6631-4BC9-7D95-6EA2D8EC4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897" y="5120640"/>
            <a:ext cx="75438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Total Health</a:t>
            </a:r>
            <a:endParaRPr lang="en-US" sz="360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2CC745-A3C7-66CE-2639-1E5EF700835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98909" y="5943600"/>
            <a:ext cx="7543800" cy="5435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b="1" cap="all" spc="200" dirty="0">
                <a:solidFill>
                  <a:srgbClr val="FFFFFF"/>
                </a:solidFill>
                <a:latin typeface="+mj-lt"/>
              </a:rPr>
              <a:t>What are the 7 areas that make up our total health?</a:t>
            </a:r>
            <a:endParaRPr lang="en-US" sz="1600" b="1" cap="all" spc="200" dirty="0">
              <a:solidFill>
                <a:srgbClr val="FFFFFF"/>
              </a:solidFill>
              <a:latin typeface="+mj-lt"/>
              <a:cs typeface="Calibri Light"/>
            </a:endParaRPr>
          </a:p>
        </p:txBody>
      </p:sp>
      <p:sp>
        <p:nvSpPr>
          <p:cNvPr id="32" name="Rectangle 18">
            <a:extLst>
              <a:ext uri="{FF2B5EF4-FFF2-40B4-BE49-F238E27FC236}">
                <a16:creationId xmlns:a16="http://schemas.microsoft.com/office/drawing/2014/main" id="{8F66ACBD-1C82-4782-AA7C-05504DD7D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0" y="4906176"/>
            <a:ext cx="9141714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5AF7D8-A1CC-E25C-D67C-24BCD4C97974}"/>
              </a:ext>
            </a:extLst>
          </p:cNvPr>
          <p:cNvSpPr txBox="1"/>
          <p:nvPr/>
        </p:nvSpPr>
        <p:spPr>
          <a:xfrm>
            <a:off x="6689481" y="4715021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11921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b="1" dirty="0"/>
              <a:t>Total Health</a:t>
            </a:r>
          </a:p>
        </p:txBody>
      </p:sp>
      <p:graphicFrame>
        <p:nvGraphicFramePr>
          <p:cNvPr id="7" name="Content Placeholder 1">
            <a:extLst>
              <a:ext uri="{FF2B5EF4-FFF2-40B4-BE49-F238E27FC236}">
                <a16:creationId xmlns:a16="http://schemas.microsoft.com/office/drawing/2014/main" id="{A2AF0ADD-C029-C986-EC4F-3C5722530E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2633294"/>
              </p:ext>
            </p:extLst>
          </p:nvPr>
        </p:nvGraphicFramePr>
        <p:xfrm>
          <a:off x="184394" y="2216812"/>
          <a:ext cx="8838387" cy="1456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7" name="Content Placeholder 1">
            <a:extLst>
              <a:ext uri="{FF2B5EF4-FFF2-40B4-BE49-F238E27FC236}">
                <a16:creationId xmlns:a16="http://schemas.microsoft.com/office/drawing/2014/main" id="{E17D3DD6-92EE-0AE0-5517-72DC679E0D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83551569"/>
              </p:ext>
            </p:extLst>
          </p:nvPr>
        </p:nvGraphicFramePr>
        <p:xfrm>
          <a:off x="821510" y="3681322"/>
          <a:ext cx="7207992" cy="2418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283121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7500" y="639097"/>
            <a:ext cx="3609804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>
                <a:solidFill>
                  <a:schemeClr val="tx1">
                    <a:lumMod val="85000"/>
                    <a:lumOff val="15000"/>
                  </a:schemeClr>
                </a:solidFill>
              </a:rPr>
              <a:t>Barriers to Physical Activity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752" b="-3"/>
          <a:stretch/>
        </p:blipFill>
        <p:spPr>
          <a:xfrm>
            <a:off x="475499" y="640081"/>
            <a:ext cx="4096501" cy="5054156"/>
          </a:xfrm>
          <a:prstGeom prst="rect">
            <a:avLst/>
          </a:prstGeom>
          <a:noFill/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03789" y="4343400"/>
            <a:ext cx="329184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F85B92BC-678C-4E14-97E6-3227DEF86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3989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644120-A6B9-4D5C-8A60-E2F4CC220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3457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710114" y="0"/>
            <a:ext cx="343855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2663" y="640080"/>
            <a:ext cx="2744435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Barriers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7679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604819"/>
              </p:ext>
            </p:extLst>
          </p:nvPr>
        </p:nvGraphicFramePr>
        <p:xfrm>
          <a:off x="475499" y="896644"/>
          <a:ext cx="4706750" cy="5064717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3465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01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3531">
                <a:tc>
                  <a:txBody>
                    <a:bodyPr/>
                    <a:lstStyle/>
                    <a:p>
                      <a:r>
                        <a:rPr lang="en-US" sz="1900" b="0"/>
                        <a:t>Time</a:t>
                      </a:r>
                    </a:p>
                    <a:p>
                      <a:endParaRPr lang="en-US" sz="1900" b="0"/>
                    </a:p>
                  </a:txBody>
                  <a:tcPr marL="97774" marR="97774" marT="48887" marB="48887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0"/>
                        <a:t>Cost</a:t>
                      </a:r>
                    </a:p>
                    <a:p>
                      <a:endParaRPr lang="en-US" sz="1900" b="0"/>
                    </a:p>
                  </a:txBody>
                  <a:tcPr marL="97774" marR="97774" marT="48887" marB="48887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35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/>
                        <a:t>Knowledge</a:t>
                      </a:r>
                    </a:p>
                    <a:p>
                      <a:endParaRPr lang="en-US" sz="1900"/>
                    </a:p>
                  </a:txBody>
                  <a:tcPr marL="97774" marR="97774" marT="48887" marB="48887"/>
                </a:tc>
                <a:tc>
                  <a:txBody>
                    <a:bodyPr/>
                    <a:lstStyle/>
                    <a:p>
                      <a:r>
                        <a:rPr lang="en-US" sz="1900"/>
                        <a:t>Does not value PA</a:t>
                      </a:r>
                    </a:p>
                  </a:txBody>
                  <a:tcPr marL="97774" marR="97774" marT="48887" marB="48887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35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/>
                        <a:t>Motivation</a:t>
                      </a:r>
                    </a:p>
                    <a:p>
                      <a:endParaRPr lang="en-US" sz="1900"/>
                    </a:p>
                  </a:txBody>
                  <a:tcPr marL="97774" marR="97774" marT="48887" marB="48887"/>
                </a:tc>
                <a:tc>
                  <a:txBody>
                    <a:bodyPr/>
                    <a:lstStyle/>
                    <a:p>
                      <a:r>
                        <a:rPr lang="en-US" sz="1900"/>
                        <a:t>Fear of Injury</a:t>
                      </a:r>
                    </a:p>
                  </a:txBody>
                  <a:tcPr marL="97774" marR="97774" marT="48887" marB="48887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35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/>
                        <a:t>Injuries</a:t>
                      </a:r>
                    </a:p>
                    <a:p>
                      <a:endParaRPr lang="en-US" sz="1900"/>
                    </a:p>
                  </a:txBody>
                  <a:tcPr marL="97774" marR="97774" marT="48887" marB="48887"/>
                </a:tc>
                <a:tc>
                  <a:txBody>
                    <a:bodyPr/>
                    <a:lstStyle/>
                    <a:p>
                      <a:r>
                        <a:rPr lang="en-US" sz="1900"/>
                        <a:t>Do not Enjoy</a:t>
                      </a:r>
                    </a:p>
                  </a:txBody>
                  <a:tcPr marL="97774" marR="97774" marT="48887" marB="48887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5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/>
                        <a:t>Access to a facility</a:t>
                      </a:r>
                    </a:p>
                    <a:p>
                      <a:endParaRPr lang="en-US" sz="1900"/>
                    </a:p>
                  </a:txBody>
                  <a:tcPr marL="97774" marR="97774" marT="48887" marB="48887"/>
                </a:tc>
                <a:tc>
                  <a:txBody>
                    <a:bodyPr/>
                    <a:lstStyle/>
                    <a:p>
                      <a:r>
                        <a:rPr lang="en-US" sz="1900"/>
                        <a:t>Cost</a:t>
                      </a:r>
                      <a:r>
                        <a:rPr lang="en-US" sz="1900" baseline="0"/>
                        <a:t> vs. Benefit</a:t>
                      </a:r>
                      <a:endParaRPr lang="en-US" sz="1900"/>
                    </a:p>
                  </a:txBody>
                  <a:tcPr marL="97774" marR="97774" marT="48887" marB="48887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35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/>
                        <a:t>Weather</a:t>
                      </a:r>
                    </a:p>
                    <a:p>
                      <a:endParaRPr lang="en-US" sz="1900"/>
                    </a:p>
                  </a:txBody>
                  <a:tcPr marL="97774" marR="97774" marT="48887" marB="48887"/>
                </a:tc>
                <a:tc>
                  <a:txBody>
                    <a:bodyPr/>
                    <a:lstStyle/>
                    <a:p>
                      <a:r>
                        <a:rPr lang="en-US" sz="1900"/>
                        <a:t>Intimidated</a:t>
                      </a:r>
                    </a:p>
                  </a:txBody>
                  <a:tcPr marL="97774" marR="97774" marT="48887" marB="48887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35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/>
                        <a:t>Pain</a:t>
                      </a:r>
                    </a:p>
                    <a:p>
                      <a:endParaRPr lang="en-US" sz="1900"/>
                    </a:p>
                  </a:txBody>
                  <a:tcPr marL="97774" marR="97774" marT="48887" marB="48887"/>
                </a:tc>
                <a:tc>
                  <a:txBody>
                    <a:bodyPr/>
                    <a:lstStyle/>
                    <a:p>
                      <a:r>
                        <a:rPr lang="en-US" sz="1900"/>
                        <a:t>Too old/ sick</a:t>
                      </a:r>
                    </a:p>
                  </a:txBody>
                  <a:tcPr marL="97774" marR="97774" marT="48887" marB="48887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3707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B1836F0-F9E0-4D93-9BDD-7EEC6EA05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67315" y="639097"/>
            <a:ext cx="4689988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 b="1">
                <a:solidFill>
                  <a:schemeClr val="tx1">
                    <a:lumMod val="85000"/>
                    <a:lumOff val="15000"/>
                  </a:schemeClr>
                </a:solidFill>
              </a:rPr>
              <a:t>The Benefits of Physical Activity </a:t>
            </a:r>
            <a:br>
              <a:rPr lang="en-US" sz="68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68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967314" y="4455621"/>
            <a:ext cx="4702011" cy="123861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Can we list some of the benefits from exercising/ physical activity?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99" y="1377885"/>
            <a:ext cx="3000986" cy="3572602"/>
          </a:xfrm>
          <a:prstGeom prst="rect">
            <a:avLst/>
          </a:prstGeom>
          <a:noFill/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A49EFD3-A806-4D59-99F1-AA9AFAE4E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85303" y="4343400"/>
            <a:ext cx="422708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D2F28D1-82F9-40FE-935C-85ECF7660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3989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B670E93-2F53-48FC-AB6C-E99E22D17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72516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 108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5" name="Rectangle 114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FE3C36CB-DC77-CF42-E765-F9AFB56C5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7" y="876994"/>
            <a:ext cx="5743698" cy="5276834"/>
          </a:xfrm>
          <a:prstGeom prst="rect">
            <a:avLst/>
          </a:prstGeom>
        </p:spPr>
      </p:pic>
      <p:sp>
        <p:nvSpPr>
          <p:cNvPr id="117" name="Rectangle 116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710114" y="0"/>
            <a:ext cx="343855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72663" y="640080"/>
            <a:ext cx="2744435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>
                <a:solidFill>
                  <a:srgbClr val="FFFFFF"/>
                </a:solidFill>
              </a:rPr>
              <a:t>The Benefits of Physical Activity </a:t>
            </a:r>
            <a:br>
              <a:rPr lang="en-US" sz="3800">
                <a:solidFill>
                  <a:srgbClr val="FFFFFF"/>
                </a:solidFill>
              </a:rPr>
            </a:br>
            <a:endParaRPr lang="en-US" sz="3800">
              <a:solidFill>
                <a:srgbClr val="FFFFFF"/>
              </a:solidFill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7679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46841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8-06-03 at 5.49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70" y="2051178"/>
            <a:ext cx="7987145" cy="3845467"/>
          </a:xfrm>
          <a:prstGeom prst="rect">
            <a:avLst/>
          </a:prstGeom>
          <a:noFill/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1"/>
              <a:t>PHYSICAL ACTIVITY RECOMMENDATIONS FOR ADULTS: </a:t>
            </a:r>
            <a:br>
              <a:rPr lang="en-US" sz="2800"/>
            </a:b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74719170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Application>Microsoft Office PowerPoint</Application>
  <PresentationFormat>On-screen Show (4:3)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Retrospect</vt:lpstr>
      <vt:lpstr>Physical Education 101</vt:lpstr>
      <vt:lpstr>Making Healthy Choices</vt:lpstr>
      <vt:lpstr>Total Health</vt:lpstr>
      <vt:lpstr>Total Health</vt:lpstr>
      <vt:lpstr>Barriers to Physical Activity</vt:lpstr>
      <vt:lpstr>Barriers</vt:lpstr>
      <vt:lpstr>The Benefits of Physical Activity  </vt:lpstr>
      <vt:lpstr>The Benefits of Physical Activity  </vt:lpstr>
      <vt:lpstr>PHYSICAL ACTIVITY RECOMMENDATIONS FOR ADULTS:  </vt:lpstr>
      <vt:lpstr>Benefits to Physical Activity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Physical Activity &amp; Health: Fitness </dc:title>
  <dc:creator>Alessandro Tirelli</dc:creator>
  <cp:revision>62</cp:revision>
  <dcterms:created xsi:type="dcterms:W3CDTF">2018-06-03T21:01:31Z</dcterms:created>
  <dcterms:modified xsi:type="dcterms:W3CDTF">2025-01-07T21:01:09Z</dcterms:modified>
</cp:coreProperties>
</file>

<file path=docProps/thumbnail.jpeg>
</file>